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6"/>
    <p:restoredTop sz="94340"/>
  </p:normalViewPr>
  <p:slideViewPr>
    <p:cSldViewPr snapToGrid="0" snapToObjects="1">
      <p:cViewPr varScale="1">
        <p:scale>
          <a:sx n="75" d="100"/>
          <a:sy n="75" d="100"/>
        </p:scale>
        <p:origin x="8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6D6CCF-BE14-5E49-9EB8-74683E841BCF}" type="datetimeFigureOut">
              <a:rPr lang="en-US" smtClean="0"/>
              <a:t>3/26/18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A62101-BE5D-AD40-ADDB-3BAFB6107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49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IN" b="1" dirty="0" smtClean="0"/>
              <a:t>Warner</a:t>
            </a:r>
            <a:r>
              <a:rPr lang="en-IN" b="1" baseline="0" dirty="0" smtClean="0"/>
              <a:t> Bros </a:t>
            </a:r>
            <a:r>
              <a:rPr lang="mr-IN" b="1" baseline="0" dirty="0" smtClean="0"/>
              <a:t>–</a:t>
            </a:r>
            <a:r>
              <a:rPr lang="en-IN" b="1" baseline="0" dirty="0" smtClean="0"/>
              <a:t> Digital Supply Chain (Data Engineering)</a:t>
            </a:r>
            <a:endParaRPr lang="en-IN" b="1" dirty="0" smtClean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FCDF90-CA59-4999-BA92-3F80B38037CC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545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www.latentview.com/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7DE74A2D-83BB-441E-9221-A853A7C34EAB}"/>
              </a:ext>
            </a:extLst>
          </p:cNvPr>
          <p:cNvSpPr txBox="1">
            <a:spLocks/>
          </p:cNvSpPr>
          <p:nvPr userDrawn="1"/>
        </p:nvSpPr>
        <p:spPr>
          <a:xfrm>
            <a:off x="72564" y="6527800"/>
            <a:ext cx="274864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</a:rPr>
              <a:pPr/>
              <a:t>‹#›</a:t>
            </a:fld>
            <a:endParaRPr lang="en-US" b="1" dirty="0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743200"/>
            <a:ext cx="12192000" cy="411480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xmlns="" id="{E063EDAE-3C20-4872-A920-DDD64F0309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0" y="3869262"/>
            <a:ext cx="3596640" cy="814926"/>
          </a:xfrm>
        </p:spPr>
        <p:txBody>
          <a:bodyPr>
            <a:noAutofit/>
          </a:bodyPr>
          <a:lstStyle>
            <a:lvl1pPr algn="ctr">
              <a:defRPr sz="4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xmlns="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361022"/>
            <a:ext cx="2987040" cy="2112180"/>
          </a:xfrm>
          <a:prstGeom prst="rect">
            <a:avLst/>
          </a:prstGeom>
        </p:spPr>
      </p:pic>
      <p:grpSp>
        <p:nvGrpSpPr>
          <p:cNvPr id="81" name="Group 80"/>
          <p:cNvGrpSpPr/>
          <p:nvPr userDrawn="1"/>
        </p:nvGrpSpPr>
        <p:grpSpPr>
          <a:xfrm>
            <a:off x="369220" y="6091135"/>
            <a:ext cx="2782950" cy="571112"/>
            <a:chOff x="7145730" y="5048697"/>
            <a:chExt cx="2782950" cy="571112"/>
          </a:xfrm>
        </p:grpSpPr>
        <p:grpSp>
          <p:nvGrpSpPr>
            <p:cNvPr id="82" name="Group 81"/>
            <p:cNvGrpSpPr/>
            <p:nvPr/>
          </p:nvGrpSpPr>
          <p:grpSpPr>
            <a:xfrm>
              <a:off x="7145730" y="5048697"/>
              <a:ext cx="571116" cy="571112"/>
              <a:chOff x="9339783" y="4780636"/>
              <a:chExt cx="279044" cy="279044"/>
            </a:xfrm>
          </p:grpSpPr>
          <p:sp>
            <p:nvSpPr>
              <p:cNvPr id="92" name="Oval 91"/>
              <p:cNvSpPr/>
              <p:nvPr userDrawn="1"/>
            </p:nvSpPr>
            <p:spPr>
              <a:xfrm>
                <a:off x="9339783" y="4780636"/>
                <a:ext cx="279044" cy="2790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93" name="Freeform 31"/>
              <p:cNvSpPr>
                <a:spLocks noEditPoints="1"/>
              </p:cNvSpPr>
              <p:nvPr userDrawn="1"/>
            </p:nvSpPr>
            <p:spPr bwMode="auto">
              <a:xfrm>
                <a:off x="9392002" y="4832855"/>
                <a:ext cx="174606" cy="174606"/>
              </a:xfrm>
              <a:custGeom>
                <a:avLst/>
                <a:gdLst/>
                <a:ahLst/>
                <a:cxnLst>
                  <a:cxn ang="0">
                    <a:pos x="365" y="125"/>
                  </a:cxn>
                  <a:cxn ang="0">
                    <a:pos x="319" y="138"/>
                  </a:cxn>
                  <a:cxn ang="0">
                    <a:pos x="290" y="169"/>
                  </a:cxn>
                  <a:cxn ang="0">
                    <a:pos x="280" y="219"/>
                  </a:cxn>
                  <a:cxn ang="0">
                    <a:pos x="276" y="257"/>
                  </a:cxn>
                  <a:cxn ang="0">
                    <a:pos x="241" y="258"/>
                  </a:cxn>
                  <a:cxn ang="0">
                    <a:pos x="268" y="325"/>
                  </a:cxn>
                  <a:cxn ang="0">
                    <a:pos x="282" y="330"/>
                  </a:cxn>
                  <a:cxn ang="0">
                    <a:pos x="283" y="534"/>
                  </a:cxn>
                  <a:cxn ang="0">
                    <a:pos x="339" y="536"/>
                  </a:cxn>
                  <a:cxn ang="0">
                    <a:pos x="368" y="529"/>
                  </a:cxn>
                  <a:cxn ang="0">
                    <a:pos x="422" y="325"/>
                  </a:cxn>
                  <a:cxn ang="0">
                    <a:pos x="426" y="294"/>
                  </a:cxn>
                  <a:cxn ang="0">
                    <a:pos x="427" y="258"/>
                  </a:cxn>
                  <a:cxn ang="0">
                    <a:pos x="394" y="260"/>
                  </a:cxn>
                  <a:cxn ang="0">
                    <a:pos x="373" y="258"/>
                  </a:cxn>
                  <a:cxn ang="0">
                    <a:pos x="368" y="212"/>
                  </a:cxn>
                  <a:cxn ang="0">
                    <a:pos x="373" y="193"/>
                  </a:cxn>
                  <a:cxn ang="0">
                    <a:pos x="427" y="126"/>
                  </a:cxn>
                  <a:cxn ang="0">
                    <a:pos x="319" y="0"/>
                  </a:cxn>
                  <a:cxn ang="0">
                    <a:pos x="420" y="10"/>
                  </a:cxn>
                  <a:cxn ang="0">
                    <a:pos x="506" y="42"/>
                  </a:cxn>
                  <a:cxn ang="0">
                    <a:pos x="572" y="90"/>
                  </a:cxn>
                  <a:cxn ang="0">
                    <a:pos x="620" y="153"/>
                  </a:cxn>
                  <a:cxn ang="0">
                    <a:pos x="651" y="226"/>
                  </a:cxn>
                  <a:cxn ang="0">
                    <a:pos x="663" y="305"/>
                  </a:cxn>
                  <a:cxn ang="0">
                    <a:pos x="659" y="385"/>
                  </a:cxn>
                  <a:cxn ang="0">
                    <a:pos x="638" y="462"/>
                  </a:cxn>
                  <a:cxn ang="0">
                    <a:pos x="601" y="533"/>
                  </a:cxn>
                  <a:cxn ang="0">
                    <a:pos x="547" y="593"/>
                  </a:cxn>
                  <a:cxn ang="0">
                    <a:pos x="477" y="636"/>
                  </a:cxn>
                  <a:cxn ang="0">
                    <a:pos x="391" y="661"/>
                  </a:cxn>
                  <a:cxn ang="0">
                    <a:pos x="290" y="661"/>
                  </a:cxn>
                  <a:cxn ang="0">
                    <a:pos x="216" y="640"/>
                  </a:cxn>
                  <a:cxn ang="0">
                    <a:pos x="144" y="598"/>
                  </a:cxn>
                  <a:cxn ang="0">
                    <a:pos x="80" y="537"/>
                  </a:cxn>
                  <a:cxn ang="0">
                    <a:pos x="30" y="461"/>
                  </a:cxn>
                  <a:cxn ang="0">
                    <a:pos x="3" y="373"/>
                  </a:cxn>
                  <a:cxn ang="0">
                    <a:pos x="3" y="276"/>
                  </a:cxn>
                  <a:cxn ang="0">
                    <a:pos x="37" y="175"/>
                  </a:cxn>
                  <a:cxn ang="0">
                    <a:pos x="73" y="121"/>
                  </a:cxn>
                  <a:cxn ang="0">
                    <a:pos x="125" y="71"/>
                  </a:cxn>
                  <a:cxn ang="0">
                    <a:pos x="191" y="31"/>
                  </a:cxn>
                  <a:cxn ang="0">
                    <a:pos x="273" y="6"/>
                  </a:cxn>
                </a:cxnLst>
                <a:rect l="0" t="0" r="r" b="b"/>
                <a:pathLst>
                  <a:path w="663" h="663">
                    <a:moveTo>
                      <a:pt x="394" y="124"/>
                    </a:moveTo>
                    <a:lnTo>
                      <a:pt x="365" y="125"/>
                    </a:lnTo>
                    <a:lnTo>
                      <a:pt x="340" y="129"/>
                    </a:lnTo>
                    <a:lnTo>
                      <a:pt x="319" y="138"/>
                    </a:lnTo>
                    <a:lnTo>
                      <a:pt x="302" y="151"/>
                    </a:lnTo>
                    <a:lnTo>
                      <a:pt x="290" y="169"/>
                    </a:lnTo>
                    <a:lnTo>
                      <a:pt x="283" y="192"/>
                    </a:lnTo>
                    <a:lnTo>
                      <a:pt x="280" y="219"/>
                    </a:lnTo>
                    <a:lnTo>
                      <a:pt x="283" y="253"/>
                    </a:lnTo>
                    <a:lnTo>
                      <a:pt x="276" y="257"/>
                    </a:lnTo>
                    <a:lnTo>
                      <a:pt x="266" y="258"/>
                    </a:lnTo>
                    <a:lnTo>
                      <a:pt x="241" y="258"/>
                    </a:lnTo>
                    <a:lnTo>
                      <a:pt x="241" y="325"/>
                    </a:lnTo>
                    <a:lnTo>
                      <a:pt x="268" y="325"/>
                    </a:lnTo>
                    <a:lnTo>
                      <a:pt x="276" y="326"/>
                    </a:lnTo>
                    <a:lnTo>
                      <a:pt x="282" y="330"/>
                    </a:lnTo>
                    <a:lnTo>
                      <a:pt x="283" y="337"/>
                    </a:lnTo>
                    <a:lnTo>
                      <a:pt x="283" y="534"/>
                    </a:lnTo>
                    <a:lnTo>
                      <a:pt x="319" y="534"/>
                    </a:lnTo>
                    <a:lnTo>
                      <a:pt x="339" y="536"/>
                    </a:lnTo>
                    <a:lnTo>
                      <a:pt x="355" y="534"/>
                    </a:lnTo>
                    <a:lnTo>
                      <a:pt x="368" y="529"/>
                    </a:lnTo>
                    <a:lnTo>
                      <a:pt x="368" y="325"/>
                    </a:lnTo>
                    <a:lnTo>
                      <a:pt x="422" y="325"/>
                    </a:lnTo>
                    <a:lnTo>
                      <a:pt x="425" y="310"/>
                    </a:lnTo>
                    <a:lnTo>
                      <a:pt x="426" y="294"/>
                    </a:lnTo>
                    <a:lnTo>
                      <a:pt x="427" y="278"/>
                    </a:lnTo>
                    <a:lnTo>
                      <a:pt x="427" y="258"/>
                    </a:lnTo>
                    <a:lnTo>
                      <a:pt x="405" y="258"/>
                    </a:lnTo>
                    <a:lnTo>
                      <a:pt x="394" y="260"/>
                    </a:lnTo>
                    <a:lnTo>
                      <a:pt x="383" y="260"/>
                    </a:lnTo>
                    <a:lnTo>
                      <a:pt x="373" y="258"/>
                    </a:lnTo>
                    <a:lnTo>
                      <a:pt x="368" y="253"/>
                    </a:lnTo>
                    <a:lnTo>
                      <a:pt x="368" y="212"/>
                    </a:lnTo>
                    <a:lnTo>
                      <a:pt x="369" y="201"/>
                    </a:lnTo>
                    <a:lnTo>
                      <a:pt x="373" y="193"/>
                    </a:lnTo>
                    <a:lnTo>
                      <a:pt x="427" y="193"/>
                    </a:lnTo>
                    <a:lnTo>
                      <a:pt x="427" y="126"/>
                    </a:lnTo>
                    <a:lnTo>
                      <a:pt x="394" y="124"/>
                    </a:lnTo>
                    <a:close/>
                    <a:moveTo>
                      <a:pt x="319" y="0"/>
                    </a:moveTo>
                    <a:lnTo>
                      <a:pt x="372" y="2"/>
                    </a:lnTo>
                    <a:lnTo>
                      <a:pt x="420" y="10"/>
                    </a:lnTo>
                    <a:lnTo>
                      <a:pt x="465" y="24"/>
                    </a:lnTo>
                    <a:lnTo>
                      <a:pt x="506" y="42"/>
                    </a:lnTo>
                    <a:lnTo>
                      <a:pt x="541" y="65"/>
                    </a:lnTo>
                    <a:lnTo>
                      <a:pt x="572" y="90"/>
                    </a:lnTo>
                    <a:lnTo>
                      <a:pt x="598" y="121"/>
                    </a:lnTo>
                    <a:lnTo>
                      <a:pt x="620" y="153"/>
                    </a:lnTo>
                    <a:lnTo>
                      <a:pt x="638" y="189"/>
                    </a:lnTo>
                    <a:lnTo>
                      <a:pt x="651" y="226"/>
                    </a:lnTo>
                    <a:lnTo>
                      <a:pt x="659" y="265"/>
                    </a:lnTo>
                    <a:lnTo>
                      <a:pt x="663" y="305"/>
                    </a:lnTo>
                    <a:lnTo>
                      <a:pt x="663" y="346"/>
                    </a:lnTo>
                    <a:lnTo>
                      <a:pt x="659" y="385"/>
                    </a:lnTo>
                    <a:lnTo>
                      <a:pt x="651" y="425"/>
                    </a:lnTo>
                    <a:lnTo>
                      <a:pt x="638" y="462"/>
                    </a:lnTo>
                    <a:lnTo>
                      <a:pt x="622" y="498"/>
                    </a:lnTo>
                    <a:lnTo>
                      <a:pt x="601" y="533"/>
                    </a:lnTo>
                    <a:lnTo>
                      <a:pt x="576" y="564"/>
                    </a:lnTo>
                    <a:lnTo>
                      <a:pt x="547" y="593"/>
                    </a:lnTo>
                    <a:lnTo>
                      <a:pt x="513" y="616"/>
                    </a:lnTo>
                    <a:lnTo>
                      <a:pt x="477" y="636"/>
                    </a:lnTo>
                    <a:lnTo>
                      <a:pt x="436" y="651"/>
                    </a:lnTo>
                    <a:lnTo>
                      <a:pt x="391" y="661"/>
                    </a:lnTo>
                    <a:lnTo>
                      <a:pt x="343" y="663"/>
                    </a:lnTo>
                    <a:lnTo>
                      <a:pt x="290" y="661"/>
                    </a:lnTo>
                    <a:lnTo>
                      <a:pt x="254" y="654"/>
                    </a:lnTo>
                    <a:lnTo>
                      <a:pt x="216" y="640"/>
                    </a:lnTo>
                    <a:lnTo>
                      <a:pt x="179" y="622"/>
                    </a:lnTo>
                    <a:lnTo>
                      <a:pt x="144" y="598"/>
                    </a:lnTo>
                    <a:lnTo>
                      <a:pt x="111" y="570"/>
                    </a:lnTo>
                    <a:lnTo>
                      <a:pt x="80" y="537"/>
                    </a:lnTo>
                    <a:lnTo>
                      <a:pt x="53" y="501"/>
                    </a:lnTo>
                    <a:lnTo>
                      <a:pt x="30" y="461"/>
                    </a:lnTo>
                    <a:lnTo>
                      <a:pt x="14" y="419"/>
                    </a:lnTo>
                    <a:lnTo>
                      <a:pt x="3" y="373"/>
                    </a:lnTo>
                    <a:lnTo>
                      <a:pt x="0" y="326"/>
                    </a:lnTo>
                    <a:lnTo>
                      <a:pt x="3" y="276"/>
                    </a:lnTo>
                    <a:lnTo>
                      <a:pt x="15" y="226"/>
                    </a:lnTo>
                    <a:lnTo>
                      <a:pt x="37" y="175"/>
                    </a:lnTo>
                    <a:lnTo>
                      <a:pt x="54" y="147"/>
                    </a:lnTo>
                    <a:lnTo>
                      <a:pt x="73" y="121"/>
                    </a:lnTo>
                    <a:lnTo>
                      <a:pt x="97" y="95"/>
                    </a:lnTo>
                    <a:lnTo>
                      <a:pt x="125" y="71"/>
                    </a:lnTo>
                    <a:lnTo>
                      <a:pt x="157" y="49"/>
                    </a:lnTo>
                    <a:lnTo>
                      <a:pt x="191" y="31"/>
                    </a:lnTo>
                    <a:lnTo>
                      <a:pt x="230" y="15"/>
                    </a:lnTo>
                    <a:lnTo>
                      <a:pt x="273" y="6"/>
                    </a:lnTo>
                    <a:lnTo>
                      <a:pt x="319" y="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7883008" y="5048697"/>
              <a:ext cx="571116" cy="571112"/>
              <a:chOff x="9665008" y="4780636"/>
              <a:chExt cx="279044" cy="279044"/>
            </a:xfrm>
          </p:grpSpPr>
          <p:sp>
            <p:nvSpPr>
              <p:cNvPr id="90" name="Oval 89"/>
              <p:cNvSpPr/>
              <p:nvPr userDrawn="1"/>
            </p:nvSpPr>
            <p:spPr>
              <a:xfrm>
                <a:off x="9665008" y="4780636"/>
                <a:ext cx="279044" cy="2790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91" name="Freeform 48"/>
              <p:cNvSpPr>
                <a:spLocks/>
              </p:cNvSpPr>
              <p:nvPr userDrawn="1"/>
            </p:nvSpPr>
            <p:spPr bwMode="auto">
              <a:xfrm>
                <a:off x="9706594" y="4852691"/>
                <a:ext cx="195872" cy="134934"/>
              </a:xfrm>
              <a:custGeom>
                <a:avLst/>
                <a:gdLst>
                  <a:gd name="T0" fmla="*/ 652 w 720"/>
                  <a:gd name="T1" fmla="*/ 218 h 496"/>
                  <a:gd name="T2" fmla="*/ 688 w 720"/>
                  <a:gd name="T3" fmla="*/ 206 h 496"/>
                  <a:gd name="T4" fmla="*/ 712 w 720"/>
                  <a:gd name="T5" fmla="*/ 182 h 496"/>
                  <a:gd name="T6" fmla="*/ 700 w 720"/>
                  <a:gd name="T7" fmla="*/ 180 h 496"/>
                  <a:gd name="T8" fmla="*/ 642 w 720"/>
                  <a:gd name="T9" fmla="*/ 186 h 496"/>
                  <a:gd name="T10" fmla="*/ 628 w 720"/>
                  <a:gd name="T11" fmla="*/ 166 h 496"/>
                  <a:gd name="T12" fmla="*/ 606 w 720"/>
                  <a:gd name="T13" fmla="*/ 118 h 496"/>
                  <a:gd name="T14" fmla="*/ 548 w 720"/>
                  <a:gd name="T15" fmla="*/ 64 h 496"/>
                  <a:gd name="T16" fmla="*/ 500 w 720"/>
                  <a:gd name="T17" fmla="*/ 48 h 496"/>
                  <a:gd name="T18" fmla="*/ 476 w 720"/>
                  <a:gd name="T19" fmla="*/ 48 h 496"/>
                  <a:gd name="T20" fmla="*/ 504 w 720"/>
                  <a:gd name="T21" fmla="*/ 38 h 496"/>
                  <a:gd name="T22" fmla="*/ 534 w 720"/>
                  <a:gd name="T23" fmla="*/ 26 h 496"/>
                  <a:gd name="T24" fmla="*/ 536 w 720"/>
                  <a:gd name="T25" fmla="*/ 16 h 496"/>
                  <a:gd name="T26" fmla="*/ 524 w 720"/>
                  <a:gd name="T27" fmla="*/ 12 h 496"/>
                  <a:gd name="T28" fmla="*/ 466 w 720"/>
                  <a:gd name="T29" fmla="*/ 30 h 496"/>
                  <a:gd name="T30" fmla="*/ 490 w 720"/>
                  <a:gd name="T31" fmla="*/ 18 h 496"/>
                  <a:gd name="T32" fmla="*/ 504 w 720"/>
                  <a:gd name="T33" fmla="*/ 0 h 496"/>
                  <a:gd name="T34" fmla="*/ 474 w 720"/>
                  <a:gd name="T35" fmla="*/ 10 h 496"/>
                  <a:gd name="T36" fmla="*/ 448 w 720"/>
                  <a:gd name="T37" fmla="*/ 26 h 496"/>
                  <a:gd name="T38" fmla="*/ 460 w 720"/>
                  <a:gd name="T39" fmla="*/ 6 h 496"/>
                  <a:gd name="T40" fmla="*/ 406 w 720"/>
                  <a:gd name="T41" fmla="*/ 58 h 496"/>
                  <a:gd name="T42" fmla="*/ 368 w 720"/>
                  <a:gd name="T43" fmla="*/ 128 h 496"/>
                  <a:gd name="T44" fmla="*/ 318 w 720"/>
                  <a:gd name="T45" fmla="*/ 154 h 496"/>
                  <a:gd name="T46" fmla="*/ 292 w 720"/>
                  <a:gd name="T47" fmla="*/ 136 h 496"/>
                  <a:gd name="T48" fmla="*/ 166 w 720"/>
                  <a:gd name="T49" fmla="*/ 76 h 496"/>
                  <a:gd name="T50" fmla="*/ 108 w 720"/>
                  <a:gd name="T51" fmla="*/ 66 h 496"/>
                  <a:gd name="T52" fmla="*/ 120 w 720"/>
                  <a:gd name="T53" fmla="*/ 100 h 496"/>
                  <a:gd name="T54" fmla="*/ 152 w 720"/>
                  <a:gd name="T55" fmla="*/ 134 h 496"/>
                  <a:gd name="T56" fmla="*/ 160 w 720"/>
                  <a:gd name="T57" fmla="*/ 144 h 496"/>
                  <a:gd name="T58" fmla="*/ 124 w 720"/>
                  <a:gd name="T59" fmla="*/ 150 h 496"/>
                  <a:gd name="T60" fmla="*/ 138 w 720"/>
                  <a:gd name="T61" fmla="*/ 184 h 496"/>
                  <a:gd name="T62" fmla="*/ 170 w 720"/>
                  <a:gd name="T63" fmla="*/ 210 h 496"/>
                  <a:gd name="T64" fmla="*/ 206 w 720"/>
                  <a:gd name="T65" fmla="*/ 222 h 496"/>
                  <a:gd name="T66" fmla="*/ 166 w 720"/>
                  <a:gd name="T67" fmla="*/ 234 h 496"/>
                  <a:gd name="T68" fmla="*/ 160 w 720"/>
                  <a:gd name="T69" fmla="*/ 250 h 496"/>
                  <a:gd name="T70" fmla="*/ 186 w 720"/>
                  <a:gd name="T71" fmla="*/ 274 h 496"/>
                  <a:gd name="T72" fmla="*/ 226 w 720"/>
                  <a:gd name="T73" fmla="*/ 286 h 496"/>
                  <a:gd name="T74" fmla="*/ 236 w 720"/>
                  <a:gd name="T75" fmla="*/ 290 h 496"/>
                  <a:gd name="T76" fmla="*/ 218 w 720"/>
                  <a:gd name="T77" fmla="*/ 306 h 496"/>
                  <a:gd name="T78" fmla="*/ 216 w 720"/>
                  <a:gd name="T79" fmla="*/ 322 h 496"/>
                  <a:gd name="T80" fmla="*/ 236 w 720"/>
                  <a:gd name="T81" fmla="*/ 342 h 496"/>
                  <a:gd name="T82" fmla="*/ 268 w 720"/>
                  <a:gd name="T83" fmla="*/ 346 h 496"/>
                  <a:gd name="T84" fmla="*/ 220 w 720"/>
                  <a:gd name="T85" fmla="*/ 382 h 496"/>
                  <a:gd name="T86" fmla="*/ 168 w 720"/>
                  <a:gd name="T87" fmla="*/ 400 h 496"/>
                  <a:gd name="T88" fmla="*/ 112 w 720"/>
                  <a:gd name="T89" fmla="*/ 404 h 496"/>
                  <a:gd name="T90" fmla="*/ 60 w 720"/>
                  <a:gd name="T91" fmla="*/ 392 h 496"/>
                  <a:gd name="T92" fmla="*/ 14 w 720"/>
                  <a:gd name="T93" fmla="*/ 364 h 496"/>
                  <a:gd name="T94" fmla="*/ 18 w 720"/>
                  <a:gd name="T95" fmla="*/ 376 h 496"/>
                  <a:gd name="T96" fmla="*/ 76 w 720"/>
                  <a:gd name="T97" fmla="*/ 430 h 496"/>
                  <a:gd name="T98" fmla="*/ 144 w 720"/>
                  <a:gd name="T99" fmla="*/ 468 h 496"/>
                  <a:gd name="T100" fmla="*/ 216 w 720"/>
                  <a:gd name="T101" fmla="*/ 490 h 496"/>
                  <a:gd name="T102" fmla="*/ 290 w 720"/>
                  <a:gd name="T103" fmla="*/ 496 h 496"/>
                  <a:gd name="T104" fmla="*/ 364 w 720"/>
                  <a:gd name="T105" fmla="*/ 490 h 496"/>
                  <a:gd name="T106" fmla="*/ 434 w 720"/>
                  <a:gd name="T107" fmla="*/ 470 h 496"/>
                  <a:gd name="T108" fmla="*/ 498 w 720"/>
                  <a:gd name="T109" fmla="*/ 438 h 496"/>
                  <a:gd name="T110" fmla="*/ 554 w 720"/>
                  <a:gd name="T111" fmla="*/ 396 h 496"/>
                  <a:gd name="T112" fmla="*/ 598 w 720"/>
                  <a:gd name="T113" fmla="*/ 344 h 496"/>
                  <a:gd name="T114" fmla="*/ 628 w 720"/>
                  <a:gd name="T115" fmla="*/ 284 h 496"/>
                  <a:gd name="T116" fmla="*/ 650 w 720"/>
                  <a:gd name="T117" fmla="*/ 260 h 496"/>
                  <a:gd name="T118" fmla="*/ 688 w 720"/>
                  <a:gd name="T119" fmla="*/ 252 h 496"/>
                  <a:gd name="T120" fmla="*/ 720 w 720"/>
                  <a:gd name="T121" fmla="*/ 228 h 496"/>
                  <a:gd name="T122" fmla="*/ 678 w 720"/>
                  <a:gd name="T123" fmla="*/ 230 h 496"/>
                  <a:gd name="T124" fmla="*/ 638 w 720"/>
                  <a:gd name="T125" fmla="*/ 220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20" h="496">
                    <a:moveTo>
                      <a:pt x="638" y="220"/>
                    </a:moveTo>
                    <a:lnTo>
                      <a:pt x="638" y="220"/>
                    </a:lnTo>
                    <a:lnTo>
                      <a:pt x="652" y="218"/>
                    </a:lnTo>
                    <a:lnTo>
                      <a:pt x="666" y="216"/>
                    </a:lnTo>
                    <a:lnTo>
                      <a:pt x="678" y="210"/>
                    </a:lnTo>
                    <a:lnTo>
                      <a:pt x="688" y="206"/>
                    </a:lnTo>
                    <a:lnTo>
                      <a:pt x="698" y="198"/>
                    </a:lnTo>
                    <a:lnTo>
                      <a:pt x="706" y="192"/>
                    </a:lnTo>
                    <a:lnTo>
                      <a:pt x="712" y="182"/>
                    </a:lnTo>
                    <a:lnTo>
                      <a:pt x="716" y="174"/>
                    </a:lnTo>
                    <a:lnTo>
                      <a:pt x="716" y="174"/>
                    </a:lnTo>
                    <a:lnTo>
                      <a:pt x="700" y="180"/>
                    </a:lnTo>
                    <a:lnTo>
                      <a:pt x="678" y="186"/>
                    </a:lnTo>
                    <a:lnTo>
                      <a:pt x="654" y="186"/>
                    </a:lnTo>
                    <a:lnTo>
                      <a:pt x="642" y="186"/>
                    </a:lnTo>
                    <a:lnTo>
                      <a:pt x="632" y="184"/>
                    </a:lnTo>
                    <a:lnTo>
                      <a:pt x="632" y="184"/>
                    </a:lnTo>
                    <a:lnTo>
                      <a:pt x="628" y="166"/>
                    </a:lnTo>
                    <a:lnTo>
                      <a:pt x="628" y="166"/>
                    </a:lnTo>
                    <a:lnTo>
                      <a:pt x="618" y="142"/>
                    </a:lnTo>
                    <a:lnTo>
                      <a:pt x="606" y="118"/>
                    </a:lnTo>
                    <a:lnTo>
                      <a:pt x="590" y="96"/>
                    </a:lnTo>
                    <a:lnTo>
                      <a:pt x="570" y="78"/>
                    </a:lnTo>
                    <a:lnTo>
                      <a:pt x="548" y="64"/>
                    </a:lnTo>
                    <a:lnTo>
                      <a:pt x="526" y="54"/>
                    </a:lnTo>
                    <a:lnTo>
                      <a:pt x="514" y="50"/>
                    </a:lnTo>
                    <a:lnTo>
                      <a:pt x="500" y="48"/>
                    </a:lnTo>
                    <a:lnTo>
                      <a:pt x="488" y="46"/>
                    </a:lnTo>
                    <a:lnTo>
                      <a:pt x="476" y="48"/>
                    </a:lnTo>
                    <a:lnTo>
                      <a:pt x="476" y="48"/>
                    </a:lnTo>
                    <a:lnTo>
                      <a:pt x="492" y="42"/>
                    </a:lnTo>
                    <a:lnTo>
                      <a:pt x="492" y="42"/>
                    </a:lnTo>
                    <a:lnTo>
                      <a:pt x="504" y="38"/>
                    </a:lnTo>
                    <a:lnTo>
                      <a:pt x="520" y="34"/>
                    </a:lnTo>
                    <a:lnTo>
                      <a:pt x="528" y="30"/>
                    </a:lnTo>
                    <a:lnTo>
                      <a:pt x="534" y="26"/>
                    </a:lnTo>
                    <a:lnTo>
                      <a:pt x="538" y="22"/>
                    </a:lnTo>
                    <a:lnTo>
                      <a:pt x="536" y="16"/>
                    </a:lnTo>
                    <a:lnTo>
                      <a:pt x="536" y="16"/>
                    </a:lnTo>
                    <a:lnTo>
                      <a:pt x="536" y="14"/>
                    </a:lnTo>
                    <a:lnTo>
                      <a:pt x="532" y="12"/>
                    </a:lnTo>
                    <a:lnTo>
                      <a:pt x="524" y="12"/>
                    </a:lnTo>
                    <a:lnTo>
                      <a:pt x="514" y="14"/>
                    </a:lnTo>
                    <a:lnTo>
                      <a:pt x="504" y="16"/>
                    </a:lnTo>
                    <a:lnTo>
                      <a:pt x="466" y="30"/>
                    </a:lnTo>
                    <a:lnTo>
                      <a:pt x="466" y="30"/>
                    </a:lnTo>
                    <a:lnTo>
                      <a:pt x="478" y="24"/>
                    </a:lnTo>
                    <a:lnTo>
                      <a:pt x="490" y="18"/>
                    </a:lnTo>
                    <a:lnTo>
                      <a:pt x="500" y="10"/>
                    </a:lnTo>
                    <a:lnTo>
                      <a:pt x="504" y="6"/>
                    </a:lnTo>
                    <a:lnTo>
                      <a:pt x="504" y="0"/>
                    </a:lnTo>
                    <a:lnTo>
                      <a:pt x="504" y="0"/>
                    </a:lnTo>
                    <a:lnTo>
                      <a:pt x="490" y="4"/>
                    </a:lnTo>
                    <a:lnTo>
                      <a:pt x="474" y="10"/>
                    </a:lnTo>
                    <a:lnTo>
                      <a:pt x="462" y="16"/>
                    </a:lnTo>
                    <a:lnTo>
                      <a:pt x="448" y="26"/>
                    </a:lnTo>
                    <a:lnTo>
                      <a:pt x="448" y="26"/>
                    </a:lnTo>
                    <a:lnTo>
                      <a:pt x="456" y="16"/>
                    </a:lnTo>
                    <a:lnTo>
                      <a:pt x="460" y="6"/>
                    </a:lnTo>
                    <a:lnTo>
                      <a:pt x="460" y="6"/>
                    </a:lnTo>
                    <a:lnTo>
                      <a:pt x="440" y="20"/>
                    </a:lnTo>
                    <a:lnTo>
                      <a:pt x="422" y="38"/>
                    </a:lnTo>
                    <a:lnTo>
                      <a:pt x="406" y="58"/>
                    </a:lnTo>
                    <a:lnTo>
                      <a:pt x="392" y="80"/>
                    </a:lnTo>
                    <a:lnTo>
                      <a:pt x="380" y="104"/>
                    </a:lnTo>
                    <a:lnTo>
                      <a:pt x="368" y="128"/>
                    </a:lnTo>
                    <a:lnTo>
                      <a:pt x="346" y="180"/>
                    </a:lnTo>
                    <a:lnTo>
                      <a:pt x="346" y="180"/>
                    </a:lnTo>
                    <a:lnTo>
                      <a:pt x="318" y="154"/>
                    </a:lnTo>
                    <a:lnTo>
                      <a:pt x="304" y="144"/>
                    </a:lnTo>
                    <a:lnTo>
                      <a:pt x="292" y="136"/>
                    </a:lnTo>
                    <a:lnTo>
                      <a:pt x="292" y="136"/>
                    </a:lnTo>
                    <a:lnTo>
                      <a:pt x="256" y="116"/>
                    </a:lnTo>
                    <a:lnTo>
                      <a:pt x="214" y="98"/>
                    </a:lnTo>
                    <a:lnTo>
                      <a:pt x="166" y="76"/>
                    </a:lnTo>
                    <a:lnTo>
                      <a:pt x="108" y="54"/>
                    </a:lnTo>
                    <a:lnTo>
                      <a:pt x="108" y="54"/>
                    </a:lnTo>
                    <a:lnTo>
                      <a:pt x="108" y="66"/>
                    </a:lnTo>
                    <a:lnTo>
                      <a:pt x="110" y="76"/>
                    </a:lnTo>
                    <a:lnTo>
                      <a:pt x="114" y="88"/>
                    </a:lnTo>
                    <a:lnTo>
                      <a:pt x="120" y="100"/>
                    </a:lnTo>
                    <a:lnTo>
                      <a:pt x="128" y="112"/>
                    </a:lnTo>
                    <a:lnTo>
                      <a:pt x="138" y="124"/>
                    </a:lnTo>
                    <a:lnTo>
                      <a:pt x="152" y="134"/>
                    </a:lnTo>
                    <a:lnTo>
                      <a:pt x="170" y="144"/>
                    </a:lnTo>
                    <a:lnTo>
                      <a:pt x="170" y="144"/>
                    </a:lnTo>
                    <a:lnTo>
                      <a:pt x="160" y="144"/>
                    </a:lnTo>
                    <a:lnTo>
                      <a:pt x="148" y="146"/>
                    </a:lnTo>
                    <a:lnTo>
                      <a:pt x="124" y="150"/>
                    </a:lnTo>
                    <a:lnTo>
                      <a:pt x="124" y="150"/>
                    </a:lnTo>
                    <a:lnTo>
                      <a:pt x="128" y="162"/>
                    </a:lnTo>
                    <a:lnTo>
                      <a:pt x="132" y="172"/>
                    </a:lnTo>
                    <a:lnTo>
                      <a:pt x="138" y="184"/>
                    </a:lnTo>
                    <a:lnTo>
                      <a:pt x="146" y="194"/>
                    </a:lnTo>
                    <a:lnTo>
                      <a:pt x="158" y="202"/>
                    </a:lnTo>
                    <a:lnTo>
                      <a:pt x="170" y="210"/>
                    </a:lnTo>
                    <a:lnTo>
                      <a:pt x="186" y="216"/>
                    </a:lnTo>
                    <a:lnTo>
                      <a:pt x="206" y="222"/>
                    </a:lnTo>
                    <a:lnTo>
                      <a:pt x="206" y="222"/>
                    </a:lnTo>
                    <a:lnTo>
                      <a:pt x="188" y="224"/>
                    </a:lnTo>
                    <a:lnTo>
                      <a:pt x="176" y="228"/>
                    </a:lnTo>
                    <a:lnTo>
                      <a:pt x="166" y="234"/>
                    </a:lnTo>
                    <a:lnTo>
                      <a:pt x="156" y="242"/>
                    </a:lnTo>
                    <a:lnTo>
                      <a:pt x="156" y="242"/>
                    </a:lnTo>
                    <a:lnTo>
                      <a:pt x="160" y="250"/>
                    </a:lnTo>
                    <a:lnTo>
                      <a:pt x="168" y="258"/>
                    </a:lnTo>
                    <a:lnTo>
                      <a:pt x="176" y="266"/>
                    </a:lnTo>
                    <a:lnTo>
                      <a:pt x="186" y="274"/>
                    </a:lnTo>
                    <a:lnTo>
                      <a:pt x="198" y="280"/>
                    </a:lnTo>
                    <a:lnTo>
                      <a:pt x="212" y="284"/>
                    </a:lnTo>
                    <a:lnTo>
                      <a:pt x="226" y="286"/>
                    </a:lnTo>
                    <a:lnTo>
                      <a:pt x="244" y="284"/>
                    </a:lnTo>
                    <a:lnTo>
                      <a:pt x="244" y="284"/>
                    </a:lnTo>
                    <a:lnTo>
                      <a:pt x="236" y="290"/>
                    </a:lnTo>
                    <a:lnTo>
                      <a:pt x="228" y="294"/>
                    </a:lnTo>
                    <a:lnTo>
                      <a:pt x="222" y="300"/>
                    </a:lnTo>
                    <a:lnTo>
                      <a:pt x="218" y="306"/>
                    </a:lnTo>
                    <a:lnTo>
                      <a:pt x="216" y="310"/>
                    </a:lnTo>
                    <a:lnTo>
                      <a:pt x="216" y="316"/>
                    </a:lnTo>
                    <a:lnTo>
                      <a:pt x="216" y="322"/>
                    </a:lnTo>
                    <a:lnTo>
                      <a:pt x="218" y="326"/>
                    </a:lnTo>
                    <a:lnTo>
                      <a:pt x="226" y="336"/>
                    </a:lnTo>
                    <a:lnTo>
                      <a:pt x="236" y="342"/>
                    </a:lnTo>
                    <a:lnTo>
                      <a:pt x="250" y="346"/>
                    </a:lnTo>
                    <a:lnTo>
                      <a:pt x="268" y="346"/>
                    </a:lnTo>
                    <a:lnTo>
                      <a:pt x="268" y="346"/>
                    </a:lnTo>
                    <a:lnTo>
                      <a:pt x="252" y="360"/>
                    </a:lnTo>
                    <a:lnTo>
                      <a:pt x="236" y="372"/>
                    </a:lnTo>
                    <a:lnTo>
                      <a:pt x="220" y="382"/>
                    </a:lnTo>
                    <a:lnTo>
                      <a:pt x="202" y="390"/>
                    </a:lnTo>
                    <a:lnTo>
                      <a:pt x="186" y="396"/>
                    </a:lnTo>
                    <a:lnTo>
                      <a:pt x="168" y="400"/>
                    </a:lnTo>
                    <a:lnTo>
                      <a:pt x="150" y="404"/>
                    </a:lnTo>
                    <a:lnTo>
                      <a:pt x="130" y="404"/>
                    </a:lnTo>
                    <a:lnTo>
                      <a:pt x="112" y="404"/>
                    </a:lnTo>
                    <a:lnTo>
                      <a:pt x="94" y="400"/>
                    </a:lnTo>
                    <a:lnTo>
                      <a:pt x="78" y="396"/>
                    </a:lnTo>
                    <a:lnTo>
                      <a:pt x="60" y="392"/>
                    </a:lnTo>
                    <a:lnTo>
                      <a:pt x="44" y="384"/>
                    </a:lnTo>
                    <a:lnTo>
                      <a:pt x="28" y="376"/>
                    </a:lnTo>
                    <a:lnTo>
                      <a:pt x="14" y="364"/>
                    </a:lnTo>
                    <a:lnTo>
                      <a:pt x="0" y="354"/>
                    </a:lnTo>
                    <a:lnTo>
                      <a:pt x="0" y="354"/>
                    </a:lnTo>
                    <a:lnTo>
                      <a:pt x="18" y="376"/>
                    </a:lnTo>
                    <a:lnTo>
                      <a:pt x="36" y="396"/>
                    </a:lnTo>
                    <a:lnTo>
                      <a:pt x="56" y="414"/>
                    </a:lnTo>
                    <a:lnTo>
                      <a:pt x="76" y="430"/>
                    </a:lnTo>
                    <a:lnTo>
                      <a:pt x="98" y="444"/>
                    </a:lnTo>
                    <a:lnTo>
                      <a:pt x="120" y="456"/>
                    </a:lnTo>
                    <a:lnTo>
                      <a:pt x="144" y="468"/>
                    </a:lnTo>
                    <a:lnTo>
                      <a:pt x="168" y="476"/>
                    </a:lnTo>
                    <a:lnTo>
                      <a:pt x="192" y="484"/>
                    </a:lnTo>
                    <a:lnTo>
                      <a:pt x="216" y="490"/>
                    </a:lnTo>
                    <a:lnTo>
                      <a:pt x="240" y="494"/>
                    </a:lnTo>
                    <a:lnTo>
                      <a:pt x="264" y="496"/>
                    </a:lnTo>
                    <a:lnTo>
                      <a:pt x="290" y="496"/>
                    </a:lnTo>
                    <a:lnTo>
                      <a:pt x="314" y="496"/>
                    </a:lnTo>
                    <a:lnTo>
                      <a:pt x="338" y="492"/>
                    </a:lnTo>
                    <a:lnTo>
                      <a:pt x="364" y="490"/>
                    </a:lnTo>
                    <a:lnTo>
                      <a:pt x="386" y="484"/>
                    </a:lnTo>
                    <a:lnTo>
                      <a:pt x="410" y="478"/>
                    </a:lnTo>
                    <a:lnTo>
                      <a:pt x="434" y="470"/>
                    </a:lnTo>
                    <a:lnTo>
                      <a:pt x="456" y="460"/>
                    </a:lnTo>
                    <a:lnTo>
                      <a:pt x="476" y="450"/>
                    </a:lnTo>
                    <a:lnTo>
                      <a:pt x="498" y="438"/>
                    </a:lnTo>
                    <a:lnTo>
                      <a:pt x="518" y="424"/>
                    </a:lnTo>
                    <a:lnTo>
                      <a:pt x="536" y="410"/>
                    </a:lnTo>
                    <a:lnTo>
                      <a:pt x="554" y="396"/>
                    </a:lnTo>
                    <a:lnTo>
                      <a:pt x="570" y="380"/>
                    </a:lnTo>
                    <a:lnTo>
                      <a:pt x="584" y="362"/>
                    </a:lnTo>
                    <a:lnTo>
                      <a:pt x="598" y="344"/>
                    </a:lnTo>
                    <a:lnTo>
                      <a:pt x="610" y="324"/>
                    </a:lnTo>
                    <a:lnTo>
                      <a:pt x="620" y="304"/>
                    </a:lnTo>
                    <a:lnTo>
                      <a:pt x="628" y="284"/>
                    </a:lnTo>
                    <a:lnTo>
                      <a:pt x="634" y="262"/>
                    </a:lnTo>
                    <a:lnTo>
                      <a:pt x="634" y="262"/>
                    </a:lnTo>
                    <a:lnTo>
                      <a:pt x="650" y="260"/>
                    </a:lnTo>
                    <a:lnTo>
                      <a:pt x="664" y="258"/>
                    </a:lnTo>
                    <a:lnTo>
                      <a:pt x="676" y="256"/>
                    </a:lnTo>
                    <a:lnTo>
                      <a:pt x="688" y="252"/>
                    </a:lnTo>
                    <a:lnTo>
                      <a:pt x="698" y="246"/>
                    </a:lnTo>
                    <a:lnTo>
                      <a:pt x="706" y="242"/>
                    </a:lnTo>
                    <a:lnTo>
                      <a:pt x="720" y="228"/>
                    </a:lnTo>
                    <a:lnTo>
                      <a:pt x="720" y="228"/>
                    </a:lnTo>
                    <a:lnTo>
                      <a:pt x="700" y="230"/>
                    </a:lnTo>
                    <a:lnTo>
                      <a:pt x="678" y="230"/>
                    </a:lnTo>
                    <a:lnTo>
                      <a:pt x="656" y="226"/>
                    </a:lnTo>
                    <a:lnTo>
                      <a:pt x="638" y="220"/>
                    </a:lnTo>
                    <a:lnTo>
                      <a:pt x="638" y="22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4" name="Group 83"/>
            <p:cNvGrpSpPr/>
            <p:nvPr/>
          </p:nvGrpSpPr>
          <p:grpSpPr>
            <a:xfrm>
              <a:off x="9357564" y="5048697"/>
              <a:ext cx="571116" cy="571112"/>
              <a:chOff x="10309320" y="4780636"/>
              <a:chExt cx="279044" cy="279044"/>
            </a:xfrm>
          </p:grpSpPr>
          <p:sp>
            <p:nvSpPr>
              <p:cNvPr id="88" name="Oval 87"/>
              <p:cNvSpPr/>
              <p:nvPr userDrawn="1"/>
            </p:nvSpPr>
            <p:spPr>
              <a:xfrm>
                <a:off x="10309320" y="4780636"/>
                <a:ext cx="279044" cy="2790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89" name="Freeform 626"/>
              <p:cNvSpPr>
                <a:spLocks noEditPoints="1"/>
              </p:cNvSpPr>
              <p:nvPr userDrawn="1"/>
            </p:nvSpPr>
            <p:spPr bwMode="auto">
              <a:xfrm>
                <a:off x="10377033" y="4848291"/>
                <a:ext cx="143618" cy="143734"/>
              </a:xfrm>
              <a:custGeom>
                <a:avLst/>
                <a:gdLst>
                  <a:gd name="T0" fmla="*/ 766 w 2492"/>
                  <a:gd name="T1" fmla="*/ 2115 h 2494"/>
                  <a:gd name="T2" fmla="*/ 1669 w 2492"/>
                  <a:gd name="T3" fmla="*/ 932 h 2494"/>
                  <a:gd name="T4" fmla="*/ 1524 w 2492"/>
                  <a:gd name="T5" fmla="*/ 957 h 2494"/>
                  <a:gd name="T6" fmla="*/ 1402 w 2492"/>
                  <a:gd name="T7" fmla="*/ 1045 h 2494"/>
                  <a:gd name="T8" fmla="*/ 1362 w 2492"/>
                  <a:gd name="T9" fmla="*/ 1094 h 2494"/>
                  <a:gd name="T10" fmla="*/ 1349 w 2492"/>
                  <a:gd name="T11" fmla="*/ 1104 h 2494"/>
                  <a:gd name="T12" fmla="*/ 1344 w 2492"/>
                  <a:gd name="T13" fmla="*/ 1005 h 2494"/>
                  <a:gd name="T14" fmla="*/ 953 w 2492"/>
                  <a:gd name="T15" fmla="*/ 2115 h 2494"/>
                  <a:gd name="T16" fmla="*/ 1346 w 2492"/>
                  <a:gd name="T17" fmla="*/ 2050 h 2494"/>
                  <a:gd name="T18" fmla="*/ 1351 w 2492"/>
                  <a:gd name="T19" fmla="*/ 1442 h 2494"/>
                  <a:gd name="T20" fmla="*/ 1381 w 2492"/>
                  <a:gd name="T21" fmla="*/ 1333 h 2494"/>
                  <a:gd name="T22" fmla="*/ 1451 w 2492"/>
                  <a:gd name="T23" fmla="*/ 1255 h 2494"/>
                  <a:gd name="T24" fmla="*/ 1551 w 2492"/>
                  <a:gd name="T25" fmla="*/ 1232 h 2494"/>
                  <a:gd name="T26" fmla="*/ 1648 w 2492"/>
                  <a:gd name="T27" fmla="*/ 1264 h 2494"/>
                  <a:gd name="T28" fmla="*/ 1704 w 2492"/>
                  <a:gd name="T29" fmla="*/ 1353 h 2494"/>
                  <a:gd name="T30" fmla="*/ 1719 w 2492"/>
                  <a:gd name="T31" fmla="*/ 1516 h 2494"/>
                  <a:gd name="T32" fmla="*/ 2110 w 2492"/>
                  <a:gd name="T33" fmla="*/ 2115 h 2494"/>
                  <a:gd name="T34" fmla="*/ 2113 w 2492"/>
                  <a:gd name="T35" fmla="*/ 1761 h 2494"/>
                  <a:gd name="T36" fmla="*/ 2099 w 2492"/>
                  <a:gd name="T37" fmla="*/ 1312 h 2494"/>
                  <a:gd name="T38" fmla="*/ 2052 w 2492"/>
                  <a:gd name="T39" fmla="*/ 1147 h 2494"/>
                  <a:gd name="T40" fmla="*/ 1963 w 2492"/>
                  <a:gd name="T41" fmla="*/ 1029 h 2494"/>
                  <a:gd name="T42" fmla="*/ 1829 w 2492"/>
                  <a:gd name="T43" fmla="*/ 956 h 2494"/>
                  <a:gd name="T44" fmla="*/ 1669 w 2492"/>
                  <a:gd name="T45" fmla="*/ 932 h 2494"/>
                  <a:gd name="T46" fmla="*/ 483 w 2492"/>
                  <a:gd name="T47" fmla="*/ 426 h 2494"/>
                  <a:gd name="T48" fmla="*/ 391 w 2492"/>
                  <a:gd name="T49" fmla="*/ 496 h 2494"/>
                  <a:gd name="T50" fmla="*/ 356 w 2492"/>
                  <a:gd name="T51" fmla="*/ 610 h 2494"/>
                  <a:gd name="T52" fmla="*/ 391 w 2492"/>
                  <a:gd name="T53" fmla="*/ 722 h 2494"/>
                  <a:gd name="T54" fmla="*/ 481 w 2492"/>
                  <a:gd name="T55" fmla="*/ 792 h 2494"/>
                  <a:gd name="T56" fmla="*/ 610 w 2492"/>
                  <a:gd name="T57" fmla="*/ 803 h 2494"/>
                  <a:gd name="T58" fmla="*/ 718 w 2492"/>
                  <a:gd name="T59" fmla="*/ 752 h 2494"/>
                  <a:gd name="T60" fmla="*/ 775 w 2492"/>
                  <a:gd name="T61" fmla="*/ 652 h 2494"/>
                  <a:gd name="T62" fmla="*/ 764 w 2492"/>
                  <a:gd name="T63" fmla="*/ 531 h 2494"/>
                  <a:gd name="T64" fmla="*/ 690 w 2492"/>
                  <a:gd name="T65" fmla="*/ 443 h 2494"/>
                  <a:gd name="T66" fmla="*/ 569 w 2492"/>
                  <a:gd name="T67" fmla="*/ 412 h 2494"/>
                  <a:gd name="T68" fmla="*/ 2071 w 2492"/>
                  <a:gd name="T69" fmla="*/ 3 h 2494"/>
                  <a:gd name="T70" fmla="*/ 2144 w 2492"/>
                  <a:gd name="T71" fmla="*/ 20 h 2494"/>
                  <a:gd name="T72" fmla="*/ 2296 w 2492"/>
                  <a:gd name="T73" fmla="*/ 90 h 2494"/>
                  <a:gd name="T74" fmla="*/ 2409 w 2492"/>
                  <a:gd name="T75" fmla="*/ 211 h 2494"/>
                  <a:gd name="T76" fmla="*/ 2468 w 2492"/>
                  <a:gd name="T77" fmla="*/ 345 h 2494"/>
                  <a:gd name="T78" fmla="*/ 2492 w 2492"/>
                  <a:gd name="T79" fmla="*/ 2064 h 2494"/>
                  <a:gd name="T80" fmla="*/ 2482 w 2492"/>
                  <a:gd name="T81" fmla="*/ 2087 h 2494"/>
                  <a:gd name="T82" fmla="*/ 2430 w 2492"/>
                  <a:gd name="T83" fmla="*/ 2252 h 2494"/>
                  <a:gd name="T84" fmla="*/ 2326 w 2492"/>
                  <a:gd name="T85" fmla="*/ 2379 h 2494"/>
                  <a:gd name="T86" fmla="*/ 2188 w 2492"/>
                  <a:gd name="T87" fmla="*/ 2457 h 2494"/>
                  <a:gd name="T88" fmla="*/ 2063 w 2492"/>
                  <a:gd name="T89" fmla="*/ 2494 h 2494"/>
                  <a:gd name="T90" fmla="*/ 413 w 2492"/>
                  <a:gd name="T91" fmla="*/ 2488 h 2494"/>
                  <a:gd name="T92" fmla="*/ 292 w 2492"/>
                  <a:gd name="T93" fmla="*/ 2456 h 2494"/>
                  <a:gd name="T94" fmla="*/ 153 w 2492"/>
                  <a:gd name="T95" fmla="*/ 2368 h 2494"/>
                  <a:gd name="T96" fmla="*/ 52 w 2492"/>
                  <a:gd name="T97" fmla="*/ 2230 h 2494"/>
                  <a:gd name="T98" fmla="*/ 11 w 2492"/>
                  <a:gd name="T99" fmla="*/ 2107 h 2494"/>
                  <a:gd name="T100" fmla="*/ 3 w 2492"/>
                  <a:gd name="T101" fmla="*/ 421 h 2494"/>
                  <a:gd name="T102" fmla="*/ 19 w 2492"/>
                  <a:gd name="T103" fmla="*/ 348 h 2494"/>
                  <a:gd name="T104" fmla="*/ 89 w 2492"/>
                  <a:gd name="T105" fmla="*/ 195 h 2494"/>
                  <a:gd name="T106" fmla="*/ 211 w 2492"/>
                  <a:gd name="T107" fmla="*/ 81 h 2494"/>
                  <a:gd name="T108" fmla="*/ 345 w 2492"/>
                  <a:gd name="T109" fmla="*/ 23 h 2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92" h="2494">
                    <a:moveTo>
                      <a:pt x="383" y="959"/>
                    </a:moveTo>
                    <a:lnTo>
                      <a:pt x="383" y="2115"/>
                    </a:lnTo>
                    <a:lnTo>
                      <a:pt x="766" y="2115"/>
                    </a:lnTo>
                    <a:lnTo>
                      <a:pt x="766" y="959"/>
                    </a:lnTo>
                    <a:lnTo>
                      <a:pt x="383" y="959"/>
                    </a:lnTo>
                    <a:close/>
                    <a:moveTo>
                      <a:pt x="1669" y="932"/>
                    </a:moveTo>
                    <a:lnTo>
                      <a:pt x="1619" y="935"/>
                    </a:lnTo>
                    <a:lnTo>
                      <a:pt x="1570" y="943"/>
                    </a:lnTo>
                    <a:lnTo>
                      <a:pt x="1524" y="957"/>
                    </a:lnTo>
                    <a:lnTo>
                      <a:pt x="1481" y="980"/>
                    </a:lnTo>
                    <a:lnTo>
                      <a:pt x="1440" y="1008"/>
                    </a:lnTo>
                    <a:lnTo>
                      <a:pt x="1402" y="1045"/>
                    </a:lnTo>
                    <a:lnTo>
                      <a:pt x="1367" y="1089"/>
                    </a:lnTo>
                    <a:lnTo>
                      <a:pt x="1363" y="1091"/>
                    </a:lnTo>
                    <a:lnTo>
                      <a:pt x="1362" y="1094"/>
                    </a:lnTo>
                    <a:lnTo>
                      <a:pt x="1359" y="1096"/>
                    </a:lnTo>
                    <a:lnTo>
                      <a:pt x="1355" y="1100"/>
                    </a:lnTo>
                    <a:lnTo>
                      <a:pt x="1349" y="1104"/>
                    </a:lnTo>
                    <a:lnTo>
                      <a:pt x="1344" y="1110"/>
                    </a:lnTo>
                    <a:lnTo>
                      <a:pt x="1344" y="1056"/>
                    </a:lnTo>
                    <a:lnTo>
                      <a:pt x="1344" y="1005"/>
                    </a:lnTo>
                    <a:lnTo>
                      <a:pt x="1344" y="959"/>
                    </a:lnTo>
                    <a:lnTo>
                      <a:pt x="953" y="959"/>
                    </a:lnTo>
                    <a:lnTo>
                      <a:pt x="953" y="2115"/>
                    </a:lnTo>
                    <a:lnTo>
                      <a:pt x="1346" y="2115"/>
                    </a:lnTo>
                    <a:lnTo>
                      <a:pt x="1346" y="2080"/>
                    </a:lnTo>
                    <a:lnTo>
                      <a:pt x="1346" y="2050"/>
                    </a:lnTo>
                    <a:lnTo>
                      <a:pt x="1346" y="1765"/>
                    </a:lnTo>
                    <a:lnTo>
                      <a:pt x="1348" y="1481"/>
                    </a:lnTo>
                    <a:lnTo>
                      <a:pt x="1351" y="1442"/>
                    </a:lnTo>
                    <a:lnTo>
                      <a:pt x="1357" y="1404"/>
                    </a:lnTo>
                    <a:lnTo>
                      <a:pt x="1367" y="1368"/>
                    </a:lnTo>
                    <a:lnTo>
                      <a:pt x="1381" y="1333"/>
                    </a:lnTo>
                    <a:lnTo>
                      <a:pt x="1400" y="1301"/>
                    </a:lnTo>
                    <a:lnTo>
                      <a:pt x="1424" y="1275"/>
                    </a:lnTo>
                    <a:lnTo>
                      <a:pt x="1451" y="1255"/>
                    </a:lnTo>
                    <a:lnTo>
                      <a:pt x="1481" y="1242"/>
                    </a:lnTo>
                    <a:lnTo>
                      <a:pt x="1514" y="1234"/>
                    </a:lnTo>
                    <a:lnTo>
                      <a:pt x="1551" y="1232"/>
                    </a:lnTo>
                    <a:lnTo>
                      <a:pt x="1589" y="1237"/>
                    </a:lnTo>
                    <a:lnTo>
                      <a:pt x="1621" y="1247"/>
                    </a:lnTo>
                    <a:lnTo>
                      <a:pt x="1648" y="1264"/>
                    </a:lnTo>
                    <a:lnTo>
                      <a:pt x="1672" y="1288"/>
                    </a:lnTo>
                    <a:lnTo>
                      <a:pt x="1689" y="1317"/>
                    </a:lnTo>
                    <a:lnTo>
                      <a:pt x="1704" y="1353"/>
                    </a:lnTo>
                    <a:lnTo>
                      <a:pt x="1711" y="1395"/>
                    </a:lnTo>
                    <a:lnTo>
                      <a:pt x="1718" y="1455"/>
                    </a:lnTo>
                    <a:lnTo>
                      <a:pt x="1719" y="1516"/>
                    </a:lnTo>
                    <a:lnTo>
                      <a:pt x="1721" y="2061"/>
                    </a:lnTo>
                    <a:lnTo>
                      <a:pt x="1721" y="2115"/>
                    </a:lnTo>
                    <a:lnTo>
                      <a:pt x="2110" y="2115"/>
                    </a:lnTo>
                    <a:lnTo>
                      <a:pt x="2112" y="2096"/>
                    </a:lnTo>
                    <a:lnTo>
                      <a:pt x="2112" y="2079"/>
                    </a:lnTo>
                    <a:lnTo>
                      <a:pt x="2113" y="1761"/>
                    </a:lnTo>
                    <a:lnTo>
                      <a:pt x="2112" y="1441"/>
                    </a:lnTo>
                    <a:lnTo>
                      <a:pt x="2109" y="1377"/>
                    </a:lnTo>
                    <a:lnTo>
                      <a:pt x="2099" y="1312"/>
                    </a:lnTo>
                    <a:lnTo>
                      <a:pt x="2086" y="1250"/>
                    </a:lnTo>
                    <a:lnTo>
                      <a:pt x="2072" y="1196"/>
                    </a:lnTo>
                    <a:lnTo>
                      <a:pt x="2052" y="1147"/>
                    </a:lnTo>
                    <a:lnTo>
                      <a:pt x="2026" y="1102"/>
                    </a:lnTo>
                    <a:lnTo>
                      <a:pt x="1996" y="1062"/>
                    </a:lnTo>
                    <a:lnTo>
                      <a:pt x="1963" y="1029"/>
                    </a:lnTo>
                    <a:lnTo>
                      <a:pt x="1923" y="999"/>
                    </a:lnTo>
                    <a:lnTo>
                      <a:pt x="1878" y="975"/>
                    </a:lnTo>
                    <a:lnTo>
                      <a:pt x="1829" y="956"/>
                    </a:lnTo>
                    <a:lnTo>
                      <a:pt x="1773" y="943"/>
                    </a:lnTo>
                    <a:lnTo>
                      <a:pt x="1721" y="935"/>
                    </a:lnTo>
                    <a:lnTo>
                      <a:pt x="1669" y="932"/>
                    </a:lnTo>
                    <a:close/>
                    <a:moveTo>
                      <a:pt x="569" y="412"/>
                    </a:moveTo>
                    <a:lnTo>
                      <a:pt x="524" y="415"/>
                    </a:lnTo>
                    <a:lnTo>
                      <a:pt x="483" y="426"/>
                    </a:lnTo>
                    <a:lnTo>
                      <a:pt x="447" y="443"/>
                    </a:lnTo>
                    <a:lnTo>
                      <a:pt x="416" y="467"/>
                    </a:lnTo>
                    <a:lnTo>
                      <a:pt x="391" y="496"/>
                    </a:lnTo>
                    <a:lnTo>
                      <a:pt x="372" y="531"/>
                    </a:lnTo>
                    <a:lnTo>
                      <a:pt x="361" y="569"/>
                    </a:lnTo>
                    <a:lnTo>
                      <a:pt x="356" y="610"/>
                    </a:lnTo>
                    <a:lnTo>
                      <a:pt x="361" y="652"/>
                    </a:lnTo>
                    <a:lnTo>
                      <a:pt x="372" y="688"/>
                    </a:lnTo>
                    <a:lnTo>
                      <a:pt x="391" y="722"/>
                    </a:lnTo>
                    <a:lnTo>
                      <a:pt x="415" y="750"/>
                    </a:lnTo>
                    <a:lnTo>
                      <a:pt x="447" y="774"/>
                    </a:lnTo>
                    <a:lnTo>
                      <a:pt x="481" y="792"/>
                    </a:lnTo>
                    <a:lnTo>
                      <a:pt x="521" y="803"/>
                    </a:lnTo>
                    <a:lnTo>
                      <a:pt x="566" y="808"/>
                    </a:lnTo>
                    <a:lnTo>
                      <a:pt x="610" y="803"/>
                    </a:lnTo>
                    <a:lnTo>
                      <a:pt x="652" y="793"/>
                    </a:lnTo>
                    <a:lnTo>
                      <a:pt x="688" y="776"/>
                    </a:lnTo>
                    <a:lnTo>
                      <a:pt x="718" y="752"/>
                    </a:lnTo>
                    <a:lnTo>
                      <a:pt x="745" y="723"/>
                    </a:lnTo>
                    <a:lnTo>
                      <a:pt x="764" y="690"/>
                    </a:lnTo>
                    <a:lnTo>
                      <a:pt x="775" y="652"/>
                    </a:lnTo>
                    <a:lnTo>
                      <a:pt x="780" y="610"/>
                    </a:lnTo>
                    <a:lnTo>
                      <a:pt x="775" y="569"/>
                    </a:lnTo>
                    <a:lnTo>
                      <a:pt x="764" y="531"/>
                    </a:lnTo>
                    <a:lnTo>
                      <a:pt x="745" y="496"/>
                    </a:lnTo>
                    <a:lnTo>
                      <a:pt x="721" y="467"/>
                    </a:lnTo>
                    <a:lnTo>
                      <a:pt x="690" y="443"/>
                    </a:lnTo>
                    <a:lnTo>
                      <a:pt x="653" y="426"/>
                    </a:lnTo>
                    <a:lnTo>
                      <a:pt x="613" y="415"/>
                    </a:lnTo>
                    <a:lnTo>
                      <a:pt x="569" y="412"/>
                    </a:lnTo>
                    <a:close/>
                    <a:moveTo>
                      <a:pt x="427" y="0"/>
                    </a:moveTo>
                    <a:lnTo>
                      <a:pt x="2063" y="0"/>
                    </a:lnTo>
                    <a:lnTo>
                      <a:pt x="2071" y="3"/>
                    </a:lnTo>
                    <a:lnTo>
                      <a:pt x="2077" y="6"/>
                    </a:lnTo>
                    <a:lnTo>
                      <a:pt x="2085" y="9"/>
                    </a:lnTo>
                    <a:lnTo>
                      <a:pt x="2144" y="20"/>
                    </a:lnTo>
                    <a:lnTo>
                      <a:pt x="2199" y="38"/>
                    </a:lnTo>
                    <a:lnTo>
                      <a:pt x="2250" y="60"/>
                    </a:lnTo>
                    <a:lnTo>
                      <a:pt x="2296" y="90"/>
                    </a:lnTo>
                    <a:lnTo>
                      <a:pt x="2338" y="125"/>
                    </a:lnTo>
                    <a:lnTo>
                      <a:pt x="2376" y="165"/>
                    </a:lnTo>
                    <a:lnTo>
                      <a:pt x="2409" y="211"/>
                    </a:lnTo>
                    <a:lnTo>
                      <a:pt x="2439" y="264"/>
                    </a:lnTo>
                    <a:lnTo>
                      <a:pt x="2455" y="303"/>
                    </a:lnTo>
                    <a:lnTo>
                      <a:pt x="2468" y="345"/>
                    </a:lnTo>
                    <a:lnTo>
                      <a:pt x="2479" y="386"/>
                    </a:lnTo>
                    <a:lnTo>
                      <a:pt x="2492" y="429"/>
                    </a:lnTo>
                    <a:lnTo>
                      <a:pt x="2492" y="2064"/>
                    </a:lnTo>
                    <a:lnTo>
                      <a:pt x="2487" y="2072"/>
                    </a:lnTo>
                    <a:lnTo>
                      <a:pt x="2485" y="2080"/>
                    </a:lnTo>
                    <a:lnTo>
                      <a:pt x="2482" y="2087"/>
                    </a:lnTo>
                    <a:lnTo>
                      <a:pt x="2471" y="2146"/>
                    </a:lnTo>
                    <a:lnTo>
                      <a:pt x="2454" y="2201"/>
                    </a:lnTo>
                    <a:lnTo>
                      <a:pt x="2430" y="2252"/>
                    </a:lnTo>
                    <a:lnTo>
                      <a:pt x="2401" y="2298"/>
                    </a:lnTo>
                    <a:lnTo>
                      <a:pt x="2366" y="2341"/>
                    </a:lnTo>
                    <a:lnTo>
                      <a:pt x="2326" y="2379"/>
                    </a:lnTo>
                    <a:lnTo>
                      <a:pt x="2279" y="2413"/>
                    </a:lnTo>
                    <a:lnTo>
                      <a:pt x="2228" y="2442"/>
                    </a:lnTo>
                    <a:lnTo>
                      <a:pt x="2188" y="2457"/>
                    </a:lnTo>
                    <a:lnTo>
                      <a:pt x="2147" y="2470"/>
                    </a:lnTo>
                    <a:lnTo>
                      <a:pt x="2104" y="2481"/>
                    </a:lnTo>
                    <a:lnTo>
                      <a:pt x="2063" y="2494"/>
                    </a:lnTo>
                    <a:lnTo>
                      <a:pt x="427" y="2494"/>
                    </a:lnTo>
                    <a:lnTo>
                      <a:pt x="421" y="2491"/>
                    </a:lnTo>
                    <a:lnTo>
                      <a:pt x="413" y="2488"/>
                    </a:lnTo>
                    <a:lnTo>
                      <a:pt x="405" y="2486"/>
                    </a:lnTo>
                    <a:lnTo>
                      <a:pt x="346" y="2473"/>
                    </a:lnTo>
                    <a:lnTo>
                      <a:pt x="292" y="2456"/>
                    </a:lnTo>
                    <a:lnTo>
                      <a:pt x="242" y="2434"/>
                    </a:lnTo>
                    <a:lnTo>
                      <a:pt x="195" y="2403"/>
                    </a:lnTo>
                    <a:lnTo>
                      <a:pt x="153" y="2368"/>
                    </a:lnTo>
                    <a:lnTo>
                      <a:pt x="114" y="2329"/>
                    </a:lnTo>
                    <a:lnTo>
                      <a:pt x="81" y="2282"/>
                    </a:lnTo>
                    <a:lnTo>
                      <a:pt x="52" y="2230"/>
                    </a:lnTo>
                    <a:lnTo>
                      <a:pt x="35" y="2190"/>
                    </a:lnTo>
                    <a:lnTo>
                      <a:pt x="22" y="2149"/>
                    </a:lnTo>
                    <a:lnTo>
                      <a:pt x="11" y="2107"/>
                    </a:lnTo>
                    <a:lnTo>
                      <a:pt x="0" y="2064"/>
                    </a:lnTo>
                    <a:lnTo>
                      <a:pt x="0" y="429"/>
                    </a:lnTo>
                    <a:lnTo>
                      <a:pt x="3" y="421"/>
                    </a:lnTo>
                    <a:lnTo>
                      <a:pt x="6" y="413"/>
                    </a:lnTo>
                    <a:lnTo>
                      <a:pt x="8" y="407"/>
                    </a:lnTo>
                    <a:lnTo>
                      <a:pt x="19" y="348"/>
                    </a:lnTo>
                    <a:lnTo>
                      <a:pt x="37" y="292"/>
                    </a:lnTo>
                    <a:lnTo>
                      <a:pt x="60" y="241"/>
                    </a:lnTo>
                    <a:lnTo>
                      <a:pt x="89" y="195"/>
                    </a:lnTo>
                    <a:lnTo>
                      <a:pt x="124" y="152"/>
                    </a:lnTo>
                    <a:lnTo>
                      <a:pt x="165" y="114"/>
                    </a:lnTo>
                    <a:lnTo>
                      <a:pt x="211" y="81"/>
                    </a:lnTo>
                    <a:lnTo>
                      <a:pt x="264" y="52"/>
                    </a:lnTo>
                    <a:lnTo>
                      <a:pt x="304" y="36"/>
                    </a:lnTo>
                    <a:lnTo>
                      <a:pt x="345" y="23"/>
                    </a:lnTo>
                    <a:lnTo>
                      <a:pt x="386" y="12"/>
                    </a:lnTo>
                    <a:lnTo>
                      <a:pt x="427" y="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5" name="Group 84"/>
            <p:cNvGrpSpPr/>
            <p:nvPr userDrawn="1"/>
          </p:nvGrpSpPr>
          <p:grpSpPr>
            <a:xfrm>
              <a:off x="8620286" y="5048697"/>
              <a:ext cx="571116" cy="571112"/>
              <a:chOff x="8081746" y="5155194"/>
              <a:chExt cx="358117" cy="358117"/>
            </a:xfrm>
          </p:grpSpPr>
          <p:sp>
            <p:nvSpPr>
              <p:cNvPr id="86" name="Oval 85"/>
              <p:cNvSpPr/>
              <p:nvPr userDrawn="1"/>
            </p:nvSpPr>
            <p:spPr>
              <a:xfrm>
                <a:off x="8081746" y="5155194"/>
                <a:ext cx="358117" cy="35811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87" name="Freeform 86"/>
              <p:cNvSpPr>
                <a:spLocks noEditPoints="1"/>
              </p:cNvSpPr>
              <p:nvPr userDrawn="1"/>
            </p:nvSpPr>
            <p:spPr bwMode="auto">
              <a:xfrm>
                <a:off x="8171870" y="5243997"/>
                <a:ext cx="177867" cy="180512"/>
              </a:xfrm>
              <a:custGeom>
                <a:avLst/>
                <a:gdLst>
                  <a:gd name="T0" fmla="*/ 898 w 3629"/>
                  <a:gd name="T1" fmla="*/ 2249 h 3684"/>
                  <a:gd name="T2" fmla="*/ 767 w 3629"/>
                  <a:gd name="T3" fmla="*/ 2423 h 3684"/>
                  <a:gd name="T4" fmla="*/ 784 w 3629"/>
                  <a:gd name="T5" fmla="*/ 2649 h 3684"/>
                  <a:gd name="T6" fmla="*/ 936 w 3629"/>
                  <a:gd name="T7" fmla="*/ 2802 h 3684"/>
                  <a:gd name="T8" fmla="*/ 2596 w 3629"/>
                  <a:gd name="T9" fmla="*/ 2828 h 3684"/>
                  <a:gd name="T10" fmla="*/ 2787 w 3629"/>
                  <a:gd name="T11" fmla="*/ 2722 h 3684"/>
                  <a:gd name="T12" fmla="*/ 2865 w 3629"/>
                  <a:gd name="T13" fmla="*/ 2515 h 3684"/>
                  <a:gd name="T14" fmla="*/ 2787 w 3629"/>
                  <a:gd name="T15" fmla="*/ 2307 h 3684"/>
                  <a:gd name="T16" fmla="*/ 2596 w 3629"/>
                  <a:gd name="T17" fmla="*/ 2201 h 3684"/>
                  <a:gd name="T18" fmla="*/ 1112 w 3629"/>
                  <a:gd name="T19" fmla="*/ 750 h 3684"/>
                  <a:gd name="T20" fmla="*/ 918 w 3629"/>
                  <a:gd name="T21" fmla="*/ 853 h 3684"/>
                  <a:gd name="T22" fmla="*/ 838 w 3629"/>
                  <a:gd name="T23" fmla="*/ 1059 h 3684"/>
                  <a:gd name="T24" fmla="*/ 913 w 3629"/>
                  <a:gd name="T25" fmla="*/ 1268 h 3684"/>
                  <a:gd name="T26" fmla="*/ 1102 w 3629"/>
                  <a:gd name="T27" fmla="*/ 1377 h 3684"/>
                  <a:gd name="T28" fmla="*/ 1208 w 3629"/>
                  <a:gd name="T29" fmla="*/ 1380 h 3684"/>
                  <a:gd name="T30" fmla="*/ 1401 w 3629"/>
                  <a:gd name="T31" fmla="*/ 1380 h 3684"/>
                  <a:gd name="T32" fmla="*/ 1640 w 3629"/>
                  <a:gd name="T33" fmla="*/ 1380 h 3684"/>
                  <a:gd name="T34" fmla="*/ 1833 w 3629"/>
                  <a:gd name="T35" fmla="*/ 1380 h 3684"/>
                  <a:gd name="T36" fmla="*/ 1935 w 3629"/>
                  <a:gd name="T37" fmla="*/ 1378 h 3684"/>
                  <a:gd name="T38" fmla="*/ 2115 w 3629"/>
                  <a:gd name="T39" fmla="*/ 1295 h 3684"/>
                  <a:gd name="T40" fmla="*/ 2205 w 3629"/>
                  <a:gd name="T41" fmla="*/ 1123 h 3684"/>
                  <a:gd name="T42" fmla="*/ 2168 w 3629"/>
                  <a:gd name="T43" fmla="*/ 917 h 3684"/>
                  <a:gd name="T44" fmla="*/ 2021 w 3629"/>
                  <a:gd name="T45" fmla="*/ 775 h 3684"/>
                  <a:gd name="T46" fmla="*/ 1954 w 3629"/>
                  <a:gd name="T47" fmla="*/ 0 h 3684"/>
                  <a:gd name="T48" fmla="*/ 2281 w 3629"/>
                  <a:gd name="T49" fmla="*/ 54 h 3684"/>
                  <a:gd name="T50" fmla="*/ 2608 w 3629"/>
                  <a:gd name="T51" fmla="*/ 232 h 3684"/>
                  <a:gd name="T52" fmla="*/ 2834 w 3629"/>
                  <a:gd name="T53" fmla="*/ 513 h 3684"/>
                  <a:gd name="T54" fmla="*/ 2936 w 3629"/>
                  <a:gd name="T55" fmla="*/ 880 h 3684"/>
                  <a:gd name="T56" fmla="*/ 2938 w 3629"/>
                  <a:gd name="T57" fmla="*/ 1273 h 3684"/>
                  <a:gd name="T58" fmla="*/ 3050 w 3629"/>
                  <a:gd name="T59" fmla="*/ 1427 h 3684"/>
                  <a:gd name="T60" fmla="*/ 3285 w 3629"/>
                  <a:gd name="T61" fmla="*/ 1490 h 3684"/>
                  <a:gd name="T62" fmla="*/ 3490 w 3629"/>
                  <a:gd name="T63" fmla="*/ 1652 h 3684"/>
                  <a:gd name="T64" fmla="*/ 3603 w 3629"/>
                  <a:gd name="T65" fmla="*/ 1910 h 3684"/>
                  <a:gd name="T66" fmla="*/ 3627 w 3629"/>
                  <a:gd name="T67" fmla="*/ 2225 h 3684"/>
                  <a:gd name="T68" fmla="*/ 3628 w 3629"/>
                  <a:gd name="T69" fmla="*/ 2393 h 3684"/>
                  <a:gd name="T70" fmla="*/ 3629 w 3629"/>
                  <a:gd name="T71" fmla="*/ 2493 h 3684"/>
                  <a:gd name="T72" fmla="*/ 3583 w 3629"/>
                  <a:gd name="T73" fmla="*/ 2861 h 3684"/>
                  <a:gd name="T74" fmla="*/ 3414 w 3629"/>
                  <a:gd name="T75" fmla="*/ 3236 h 3684"/>
                  <a:gd name="T76" fmla="*/ 3129 w 3629"/>
                  <a:gd name="T77" fmla="*/ 3508 h 3684"/>
                  <a:gd name="T78" fmla="*/ 2749 w 3629"/>
                  <a:gd name="T79" fmla="*/ 3657 h 3684"/>
                  <a:gd name="T80" fmla="*/ 1134 w 3629"/>
                  <a:gd name="T81" fmla="*/ 3684 h 3684"/>
                  <a:gd name="T82" fmla="*/ 705 w 3629"/>
                  <a:gd name="T83" fmla="*/ 3629 h 3684"/>
                  <a:gd name="T84" fmla="*/ 370 w 3629"/>
                  <a:gd name="T85" fmla="*/ 3462 h 3684"/>
                  <a:gd name="T86" fmla="*/ 138 w 3629"/>
                  <a:gd name="T87" fmla="*/ 3191 h 3684"/>
                  <a:gd name="T88" fmla="*/ 24 w 3629"/>
                  <a:gd name="T89" fmla="*/ 2830 h 3684"/>
                  <a:gd name="T90" fmla="*/ 0 w 3629"/>
                  <a:gd name="T91" fmla="*/ 2426 h 3684"/>
                  <a:gd name="T92" fmla="*/ 28 w 3629"/>
                  <a:gd name="T93" fmla="*/ 780 h 3684"/>
                  <a:gd name="T94" fmla="*/ 131 w 3629"/>
                  <a:gd name="T95" fmla="*/ 512 h 3684"/>
                  <a:gd name="T96" fmla="*/ 262 w 3629"/>
                  <a:gd name="T97" fmla="*/ 328 h 3684"/>
                  <a:gd name="T98" fmla="*/ 524 w 3629"/>
                  <a:gd name="T99" fmla="*/ 122 h 3684"/>
                  <a:gd name="T100" fmla="*/ 902 w 3629"/>
                  <a:gd name="T101" fmla="*/ 11 h 3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629" h="3684">
                    <a:moveTo>
                      <a:pt x="1070" y="2198"/>
                    </a:moveTo>
                    <a:lnTo>
                      <a:pt x="1024" y="2201"/>
                    </a:lnTo>
                    <a:lnTo>
                      <a:pt x="978" y="2212"/>
                    </a:lnTo>
                    <a:lnTo>
                      <a:pt x="936" y="2228"/>
                    </a:lnTo>
                    <a:lnTo>
                      <a:pt x="898" y="2249"/>
                    </a:lnTo>
                    <a:lnTo>
                      <a:pt x="863" y="2275"/>
                    </a:lnTo>
                    <a:lnTo>
                      <a:pt x="831" y="2307"/>
                    </a:lnTo>
                    <a:lnTo>
                      <a:pt x="805" y="2342"/>
                    </a:lnTo>
                    <a:lnTo>
                      <a:pt x="784" y="2381"/>
                    </a:lnTo>
                    <a:lnTo>
                      <a:pt x="767" y="2423"/>
                    </a:lnTo>
                    <a:lnTo>
                      <a:pt x="758" y="2468"/>
                    </a:lnTo>
                    <a:lnTo>
                      <a:pt x="754" y="2515"/>
                    </a:lnTo>
                    <a:lnTo>
                      <a:pt x="758" y="2561"/>
                    </a:lnTo>
                    <a:lnTo>
                      <a:pt x="767" y="2607"/>
                    </a:lnTo>
                    <a:lnTo>
                      <a:pt x="784" y="2649"/>
                    </a:lnTo>
                    <a:lnTo>
                      <a:pt x="805" y="2687"/>
                    </a:lnTo>
                    <a:lnTo>
                      <a:pt x="831" y="2722"/>
                    </a:lnTo>
                    <a:lnTo>
                      <a:pt x="863" y="2754"/>
                    </a:lnTo>
                    <a:lnTo>
                      <a:pt x="898" y="2780"/>
                    </a:lnTo>
                    <a:lnTo>
                      <a:pt x="936" y="2802"/>
                    </a:lnTo>
                    <a:lnTo>
                      <a:pt x="978" y="2818"/>
                    </a:lnTo>
                    <a:lnTo>
                      <a:pt x="1024" y="2828"/>
                    </a:lnTo>
                    <a:lnTo>
                      <a:pt x="1070" y="2831"/>
                    </a:lnTo>
                    <a:lnTo>
                      <a:pt x="2549" y="2831"/>
                    </a:lnTo>
                    <a:lnTo>
                      <a:pt x="2596" y="2828"/>
                    </a:lnTo>
                    <a:lnTo>
                      <a:pt x="2640" y="2818"/>
                    </a:lnTo>
                    <a:lnTo>
                      <a:pt x="2681" y="2802"/>
                    </a:lnTo>
                    <a:lnTo>
                      <a:pt x="2721" y="2780"/>
                    </a:lnTo>
                    <a:lnTo>
                      <a:pt x="2756" y="2754"/>
                    </a:lnTo>
                    <a:lnTo>
                      <a:pt x="2787" y="2722"/>
                    </a:lnTo>
                    <a:lnTo>
                      <a:pt x="2814" y="2687"/>
                    </a:lnTo>
                    <a:lnTo>
                      <a:pt x="2835" y="2649"/>
                    </a:lnTo>
                    <a:lnTo>
                      <a:pt x="2851" y="2607"/>
                    </a:lnTo>
                    <a:lnTo>
                      <a:pt x="2861" y="2561"/>
                    </a:lnTo>
                    <a:lnTo>
                      <a:pt x="2865" y="2515"/>
                    </a:lnTo>
                    <a:lnTo>
                      <a:pt x="2861" y="2468"/>
                    </a:lnTo>
                    <a:lnTo>
                      <a:pt x="2851" y="2423"/>
                    </a:lnTo>
                    <a:lnTo>
                      <a:pt x="2835" y="2381"/>
                    </a:lnTo>
                    <a:lnTo>
                      <a:pt x="2814" y="2342"/>
                    </a:lnTo>
                    <a:lnTo>
                      <a:pt x="2787" y="2307"/>
                    </a:lnTo>
                    <a:lnTo>
                      <a:pt x="2756" y="2275"/>
                    </a:lnTo>
                    <a:lnTo>
                      <a:pt x="2721" y="2249"/>
                    </a:lnTo>
                    <a:lnTo>
                      <a:pt x="2681" y="2228"/>
                    </a:lnTo>
                    <a:lnTo>
                      <a:pt x="2640" y="2212"/>
                    </a:lnTo>
                    <a:lnTo>
                      <a:pt x="2596" y="2201"/>
                    </a:lnTo>
                    <a:lnTo>
                      <a:pt x="2549" y="2198"/>
                    </a:lnTo>
                    <a:lnTo>
                      <a:pt x="1070" y="2198"/>
                    </a:lnTo>
                    <a:close/>
                    <a:moveTo>
                      <a:pt x="1898" y="746"/>
                    </a:moveTo>
                    <a:lnTo>
                      <a:pt x="1158" y="747"/>
                    </a:lnTo>
                    <a:lnTo>
                      <a:pt x="1112" y="750"/>
                    </a:lnTo>
                    <a:lnTo>
                      <a:pt x="1068" y="759"/>
                    </a:lnTo>
                    <a:lnTo>
                      <a:pt x="1025" y="775"/>
                    </a:lnTo>
                    <a:lnTo>
                      <a:pt x="986" y="796"/>
                    </a:lnTo>
                    <a:lnTo>
                      <a:pt x="950" y="822"/>
                    </a:lnTo>
                    <a:lnTo>
                      <a:pt x="918" y="853"/>
                    </a:lnTo>
                    <a:lnTo>
                      <a:pt x="891" y="888"/>
                    </a:lnTo>
                    <a:lnTo>
                      <a:pt x="870" y="926"/>
                    </a:lnTo>
                    <a:lnTo>
                      <a:pt x="853" y="967"/>
                    </a:lnTo>
                    <a:lnTo>
                      <a:pt x="843" y="1012"/>
                    </a:lnTo>
                    <a:lnTo>
                      <a:pt x="838" y="1059"/>
                    </a:lnTo>
                    <a:lnTo>
                      <a:pt x="840" y="1106"/>
                    </a:lnTo>
                    <a:lnTo>
                      <a:pt x="850" y="1151"/>
                    </a:lnTo>
                    <a:lnTo>
                      <a:pt x="865" y="1193"/>
                    </a:lnTo>
                    <a:lnTo>
                      <a:pt x="887" y="1231"/>
                    </a:lnTo>
                    <a:lnTo>
                      <a:pt x="913" y="1268"/>
                    </a:lnTo>
                    <a:lnTo>
                      <a:pt x="943" y="1300"/>
                    </a:lnTo>
                    <a:lnTo>
                      <a:pt x="977" y="1327"/>
                    </a:lnTo>
                    <a:lnTo>
                      <a:pt x="1016" y="1348"/>
                    </a:lnTo>
                    <a:lnTo>
                      <a:pt x="1057" y="1365"/>
                    </a:lnTo>
                    <a:lnTo>
                      <a:pt x="1102" y="1377"/>
                    </a:lnTo>
                    <a:lnTo>
                      <a:pt x="1149" y="1380"/>
                    </a:lnTo>
                    <a:lnTo>
                      <a:pt x="1152" y="1380"/>
                    </a:lnTo>
                    <a:lnTo>
                      <a:pt x="1165" y="1380"/>
                    </a:lnTo>
                    <a:lnTo>
                      <a:pt x="1183" y="1380"/>
                    </a:lnTo>
                    <a:lnTo>
                      <a:pt x="1208" y="1380"/>
                    </a:lnTo>
                    <a:lnTo>
                      <a:pt x="1238" y="1380"/>
                    </a:lnTo>
                    <a:lnTo>
                      <a:pt x="1273" y="1380"/>
                    </a:lnTo>
                    <a:lnTo>
                      <a:pt x="1313" y="1380"/>
                    </a:lnTo>
                    <a:lnTo>
                      <a:pt x="1356" y="1380"/>
                    </a:lnTo>
                    <a:lnTo>
                      <a:pt x="1401" y="1380"/>
                    </a:lnTo>
                    <a:lnTo>
                      <a:pt x="1448" y="1380"/>
                    </a:lnTo>
                    <a:lnTo>
                      <a:pt x="1496" y="1380"/>
                    </a:lnTo>
                    <a:lnTo>
                      <a:pt x="1545" y="1380"/>
                    </a:lnTo>
                    <a:lnTo>
                      <a:pt x="1592" y="1380"/>
                    </a:lnTo>
                    <a:lnTo>
                      <a:pt x="1640" y="1380"/>
                    </a:lnTo>
                    <a:lnTo>
                      <a:pt x="1685" y="1380"/>
                    </a:lnTo>
                    <a:lnTo>
                      <a:pt x="1728" y="1380"/>
                    </a:lnTo>
                    <a:lnTo>
                      <a:pt x="1767" y="1380"/>
                    </a:lnTo>
                    <a:lnTo>
                      <a:pt x="1803" y="1380"/>
                    </a:lnTo>
                    <a:lnTo>
                      <a:pt x="1833" y="1380"/>
                    </a:lnTo>
                    <a:lnTo>
                      <a:pt x="1858" y="1380"/>
                    </a:lnTo>
                    <a:lnTo>
                      <a:pt x="1877" y="1380"/>
                    </a:lnTo>
                    <a:lnTo>
                      <a:pt x="1889" y="1380"/>
                    </a:lnTo>
                    <a:lnTo>
                      <a:pt x="1893" y="1380"/>
                    </a:lnTo>
                    <a:lnTo>
                      <a:pt x="1935" y="1378"/>
                    </a:lnTo>
                    <a:lnTo>
                      <a:pt x="1976" y="1370"/>
                    </a:lnTo>
                    <a:lnTo>
                      <a:pt x="2014" y="1357"/>
                    </a:lnTo>
                    <a:lnTo>
                      <a:pt x="2050" y="1340"/>
                    </a:lnTo>
                    <a:lnTo>
                      <a:pt x="2084" y="1320"/>
                    </a:lnTo>
                    <a:lnTo>
                      <a:pt x="2115" y="1295"/>
                    </a:lnTo>
                    <a:lnTo>
                      <a:pt x="2141" y="1267"/>
                    </a:lnTo>
                    <a:lnTo>
                      <a:pt x="2164" y="1235"/>
                    </a:lnTo>
                    <a:lnTo>
                      <a:pt x="2183" y="1201"/>
                    </a:lnTo>
                    <a:lnTo>
                      <a:pt x="2196" y="1162"/>
                    </a:lnTo>
                    <a:lnTo>
                      <a:pt x="2205" y="1123"/>
                    </a:lnTo>
                    <a:lnTo>
                      <a:pt x="2209" y="1081"/>
                    </a:lnTo>
                    <a:lnTo>
                      <a:pt x="2206" y="1037"/>
                    </a:lnTo>
                    <a:lnTo>
                      <a:pt x="2199" y="995"/>
                    </a:lnTo>
                    <a:lnTo>
                      <a:pt x="2186" y="955"/>
                    </a:lnTo>
                    <a:lnTo>
                      <a:pt x="2168" y="917"/>
                    </a:lnTo>
                    <a:lnTo>
                      <a:pt x="2147" y="881"/>
                    </a:lnTo>
                    <a:lnTo>
                      <a:pt x="2119" y="849"/>
                    </a:lnTo>
                    <a:lnTo>
                      <a:pt x="2090" y="820"/>
                    </a:lnTo>
                    <a:lnTo>
                      <a:pt x="2057" y="796"/>
                    </a:lnTo>
                    <a:lnTo>
                      <a:pt x="2021" y="775"/>
                    </a:lnTo>
                    <a:lnTo>
                      <a:pt x="1981" y="759"/>
                    </a:lnTo>
                    <a:lnTo>
                      <a:pt x="1941" y="750"/>
                    </a:lnTo>
                    <a:lnTo>
                      <a:pt x="1898" y="746"/>
                    </a:lnTo>
                    <a:close/>
                    <a:moveTo>
                      <a:pt x="1953" y="0"/>
                    </a:moveTo>
                    <a:lnTo>
                      <a:pt x="1954" y="0"/>
                    </a:lnTo>
                    <a:lnTo>
                      <a:pt x="1962" y="0"/>
                    </a:lnTo>
                    <a:lnTo>
                      <a:pt x="2046" y="5"/>
                    </a:lnTo>
                    <a:lnTo>
                      <a:pt x="2127" y="16"/>
                    </a:lnTo>
                    <a:lnTo>
                      <a:pt x="2205" y="32"/>
                    </a:lnTo>
                    <a:lnTo>
                      <a:pt x="2281" y="54"/>
                    </a:lnTo>
                    <a:lnTo>
                      <a:pt x="2354" y="80"/>
                    </a:lnTo>
                    <a:lnTo>
                      <a:pt x="2422" y="111"/>
                    </a:lnTo>
                    <a:lnTo>
                      <a:pt x="2488" y="147"/>
                    </a:lnTo>
                    <a:lnTo>
                      <a:pt x="2549" y="187"/>
                    </a:lnTo>
                    <a:lnTo>
                      <a:pt x="2608" y="232"/>
                    </a:lnTo>
                    <a:lnTo>
                      <a:pt x="2662" y="281"/>
                    </a:lnTo>
                    <a:lnTo>
                      <a:pt x="2712" y="333"/>
                    </a:lnTo>
                    <a:lnTo>
                      <a:pt x="2757" y="390"/>
                    </a:lnTo>
                    <a:lnTo>
                      <a:pt x="2798" y="450"/>
                    </a:lnTo>
                    <a:lnTo>
                      <a:pt x="2834" y="513"/>
                    </a:lnTo>
                    <a:lnTo>
                      <a:pt x="2865" y="581"/>
                    </a:lnTo>
                    <a:lnTo>
                      <a:pt x="2891" y="652"/>
                    </a:lnTo>
                    <a:lnTo>
                      <a:pt x="2911" y="724"/>
                    </a:lnTo>
                    <a:lnTo>
                      <a:pt x="2927" y="800"/>
                    </a:lnTo>
                    <a:lnTo>
                      <a:pt x="2936" y="880"/>
                    </a:lnTo>
                    <a:lnTo>
                      <a:pt x="2939" y="961"/>
                    </a:lnTo>
                    <a:lnTo>
                      <a:pt x="2945" y="1042"/>
                    </a:lnTo>
                    <a:lnTo>
                      <a:pt x="2947" y="1121"/>
                    </a:lnTo>
                    <a:lnTo>
                      <a:pt x="2944" y="1199"/>
                    </a:lnTo>
                    <a:lnTo>
                      <a:pt x="2938" y="1273"/>
                    </a:lnTo>
                    <a:lnTo>
                      <a:pt x="2928" y="1346"/>
                    </a:lnTo>
                    <a:lnTo>
                      <a:pt x="2913" y="1416"/>
                    </a:lnTo>
                    <a:lnTo>
                      <a:pt x="2959" y="1419"/>
                    </a:lnTo>
                    <a:lnTo>
                      <a:pt x="3004" y="1421"/>
                    </a:lnTo>
                    <a:lnTo>
                      <a:pt x="3050" y="1427"/>
                    </a:lnTo>
                    <a:lnTo>
                      <a:pt x="3098" y="1433"/>
                    </a:lnTo>
                    <a:lnTo>
                      <a:pt x="3145" y="1442"/>
                    </a:lnTo>
                    <a:lnTo>
                      <a:pt x="3193" y="1455"/>
                    </a:lnTo>
                    <a:lnTo>
                      <a:pt x="3239" y="1471"/>
                    </a:lnTo>
                    <a:lnTo>
                      <a:pt x="3285" y="1490"/>
                    </a:lnTo>
                    <a:lnTo>
                      <a:pt x="3331" y="1513"/>
                    </a:lnTo>
                    <a:lnTo>
                      <a:pt x="3374" y="1541"/>
                    </a:lnTo>
                    <a:lnTo>
                      <a:pt x="3414" y="1573"/>
                    </a:lnTo>
                    <a:lnTo>
                      <a:pt x="3454" y="1610"/>
                    </a:lnTo>
                    <a:lnTo>
                      <a:pt x="3490" y="1652"/>
                    </a:lnTo>
                    <a:lnTo>
                      <a:pt x="3524" y="1701"/>
                    </a:lnTo>
                    <a:lnTo>
                      <a:pt x="3551" y="1750"/>
                    </a:lnTo>
                    <a:lnTo>
                      <a:pt x="3574" y="1801"/>
                    </a:lnTo>
                    <a:lnTo>
                      <a:pt x="3591" y="1854"/>
                    </a:lnTo>
                    <a:lnTo>
                      <a:pt x="3603" y="1910"/>
                    </a:lnTo>
                    <a:lnTo>
                      <a:pt x="3613" y="1968"/>
                    </a:lnTo>
                    <a:lnTo>
                      <a:pt x="3619" y="2028"/>
                    </a:lnTo>
                    <a:lnTo>
                      <a:pt x="3624" y="2090"/>
                    </a:lnTo>
                    <a:lnTo>
                      <a:pt x="3626" y="2156"/>
                    </a:lnTo>
                    <a:lnTo>
                      <a:pt x="3627" y="2225"/>
                    </a:lnTo>
                    <a:lnTo>
                      <a:pt x="3627" y="2299"/>
                    </a:lnTo>
                    <a:lnTo>
                      <a:pt x="3627" y="2318"/>
                    </a:lnTo>
                    <a:lnTo>
                      <a:pt x="3627" y="2341"/>
                    </a:lnTo>
                    <a:lnTo>
                      <a:pt x="3627" y="2366"/>
                    </a:lnTo>
                    <a:lnTo>
                      <a:pt x="3628" y="2393"/>
                    </a:lnTo>
                    <a:lnTo>
                      <a:pt x="3628" y="2419"/>
                    </a:lnTo>
                    <a:lnTo>
                      <a:pt x="3628" y="2443"/>
                    </a:lnTo>
                    <a:lnTo>
                      <a:pt x="3628" y="2465"/>
                    </a:lnTo>
                    <a:lnTo>
                      <a:pt x="3628" y="2482"/>
                    </a:lnTo>
                    <a:lnTo>
                      <a:pt x="3629" y="2493"/>
                    </a:lnTo>
                    <a:lnTo>
                      <a:pt x="3629" y="2498"/>
                    </a:lnTo>
                    <a:lnTo>
                      <a:pt x="3625" y="2593"/>
                    </a:lnTo>
                    <a:lnTo>
                      <a:pt x="3617" y="2685"/>
                    </a:lnTo>
                    <a:lnTo>
                      <a:pt x="3602" y="2774"/>
                    </a:lnTo>
                    <a:lnTo>
                      <a:pt x="3583" y="2861"/>
                    </a:lnTo>
                    <a:lnTo>
                      <a:pt x="3559" y="2942"/>
                    </a:lnTo>
                    <a:lnTo>
                      <a:pt x="3531" y="3022"/>
                    </a:lnTo>
                    <a:lnTo>
                      <a:pt x="3497" y="3098"/>
                    </a:lnTo>
                    <a:lnTo>
                      <a:pt x="3458" y="3169"/>
                    </a:lnTo>
                    <a:lnTo>
                      <a:pt x="3414" y="3236"/>
                    </a:lnTo>
                    <a:lnTo>
                      <a:pt x="3366" y="3300"/>
                    </a:lnTo>
                    <a:lnTo>
                      <a:pt x="3314" y="3359"/>
                    </a:lnTo>
                    <a:lnTo>
                      <a:pt x="3256" y="3414"/>
                    </a:lnTo>
                    <a:lnTo>
                      <a:pt x="3195" y="3464"/>
                    </a:lnTo>
                    <a:lnTo>
                      <a:pt x="3129" y="3508"/>
                    </a:lnTo>
                    <a:lnTo>
                      <a:pt x="3060" y="3548"/>
                    </a:lnTo>
                    <a:lnTo>
                      <a:pt x="2988" y="3583"/>
                    </a:lnTo>
                    <a:lnTo>
                      <a:pt x="2911" y="3613"/>
                    </a:lnTo>
                    <a:lnTo>
                      <a:pt x="2832" y="3638"/>
                    </a:lnTo>
                    <a:lnTo>
                      <a:pt x="2749" y="3657"/>
                    </a:lnTo>
                    <a:lnTo>
                      <a:pt x="2665" y="3672"/>
                    </a:lnTo>
                    <a:lnTo>
                      <a:pt x="2576" y="3680"/>
                    </a:lnTo>
                    <a:lnTo>
                      <a:pt x="2485" y="3684"/>
                    </a:lnTo>
                    <a:lnTo>
                      <a:pt x="1159" y="3684"/>
                    </a:lnTo>
                    <a:lnTo>
                      <a:pt x="1134" y="3684"/>
                    </a:lnTo>
                    <a:lnTo>
                      <a:pt x="1042" y="3682"/>
                    </a:lnTo>
                    <a:lnTo>
                      <a:pt x="951" y="3675"/>
                    </a:lnTo>
                    <a:lnTo>
                      <a:pt x="865" y="3664"/>
                    </a:lnTo>
                    <a:lnTo>
                      <a:pt x="784" y="3648"/>
                    </a:lnTo>
                    <a:lnTo>
                      <a:pt x="705" y="3629"/>
                    </a:lnTo>
                    <a:lnTo>
                      <a:pt x="630" y="3604"/>
                    </a:lnTo>
                    <a:lnTo>
                      <a:pt x="560" y="3574"/>
                    </a:lnTo>
                    <a:lnTo>
                      <a:pt x="492" y="3541"/>
                    </a:lnTo>
                    <a:lnTo>
                      <a:pt x="429" y="3504"/>
                    </a:lnTo>
                    <a:lnTo>
                      <a:pt x="370" y="3462"/>
                    </a:lnTo>
                    <a:lnTo>
                      <a:pt x="314" y="3415"/>
                    </a:lnTo>
                    <a:lnTo>
                      <a:pt x="262" y="3364"/>
                    </a:lnTo>
                    <a:lnTo>
                      <a:pt x="216" y="3310"/>
                    </a:lnTo>
                    <a:lnTo>
                      <a:pt x="174" y="3252"/>
                    </a:lnTo>
                    <a:lnTo>
                      <a:pt x="138" y="3191"/>
                    </a:lnTo>
                    <a:lnTo>
                      <a:pt x="106" y="3126"/>
                    </a:lnTo>
                    <a:lnTo>
                      <a:pt x="79" y="3058"/>
                    </a:lnTo>
                    <a:lnTo>
                      <a:pt x="57" y="2985"/>
                    </a:lnTo>
                    <a:lnTo>
                      <a:pt x="38" y="2909"/>
                    </a:lnTo>
                    <a:lnTo>
                      <a:pt x="24" y="2830"/>
                    </a:lnTo>
                    <a:lnTo>
                      <a:pt x="14" y="2746"/>
                    </a:lnTo>
                    <a:lnTo>
                      <a:pt x="6" y="2658"/>
                    </a:lnTo>
                    <a:lnTo>
                      <a:pt x="1" y="2565"/>
                    </a:lnTo>
                    <a:lnTo>
                      <a:pt x="0" y="2467"/>
                    </a:lnTo>
                    <a:lnTo>
                      <a:pt x="0" y="2426"/>
                    </a:lnTo>
                    <a:lnTo>
                      <a:pt x="0" y="2386"/>
                    </a:lnTo>
                    <a:lnTo>
                      <a:pt x="0" y="985"/>
                    </a:lnTo>
                    <a:lnTo>
                      <a:pt x="6" y="913"/>
                    </a:lnTo>
                    <a:lnTo>
                      <a:pt x="16" y="845"/>
                    </a:lnTo>
                    <a:lnTo>
                      <a:pt x="28" y="780"/>
                    </a:lnTo>
                    <a:lnTo>
                      <a:pt x="44" y="720"/>
                    </a:lnTo>
                    <a:lnTo>
                      <a:pt x="63" y="662"/>
                    </a:lnTo>
                    <a:lnTo>
                      <a:pt x="84" y="609"/>
                    </a:lnTo>
                    <a:lnTo>
                      <a:pt x="106" y="559"/>
                    </a:lnTo>
                    <a:lnTo>
                      <a:pt x="131" y="512"/>
                    </a:lnTo>
                    <a:lnTo>
                      <a:pt x="156" y="469"/>
                    </a:lnTo>
                    <a:lnTo>
                      <a:pt x="183" y="429"/>
                    </a:lnTo>
                    <a:lnTo>
                      <a:pt x="209" y="393"/>
                    </a:lnTo>
                    <a:lnTo>
                      <a:pt x="236" y="359"/>
                    </a:lnTo>
                    <a:lnTo>
                      <a:pt x="262" y="328"/>
                    </a:lnTo>
                    <a:lnTo>
                      <a:pt x="288" y="300"/>
                    </a:lnTo>
                    <a:lnTo>
                      <a:pt x="342" y="249"/>
                    </a:lnTo>
                    <a:lnTo>
                      <a:pt x="398" y="201"/>
                    </a:lnTo>
                    <a:lnTo>
                      <a:pt x="459" y="159"/>
                    </a:lnTo>
                    <a:lnTo>
                      <a:pt x="524" y="122"/>
                    </a:lnTo>
                    <a:lnTo>
                      <a:pt x="593" y="90"/>
                    </a:lnTo>
                    <a:lnTo>
                      <a:pt x="664" y="63"/>
                    </a:lnTo>
                    <a:lnTo>
                      <a:pt x="740" y="40"/>
                    </a:lnTo>
                    <a:lnTo>
                      <a:pt x="820" y="23"/>
                    </a:lnTo>
                    <a:lnTo>
                      <a:pt x="902" y="11"/>
                    </a:lnTo>
                    <a:lnTo>
                      <a:pt x="988" y="3"/>
                    </a:lnTo>
                    <a:lnTo>
                      <a:pt x="1079" y="0"/>
                    </a:lnTo>
                    <a:lnTo>
                      <a:pt x="1088" y="0"/>
                    </a:lnTo>
                    <a:lnTo>
                      <a:pt x="1953" y="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94" name="Subtitle 2">
            <a:hlinkClick r:id="rId3"/>
          </p:cNvPr>
          <p:cNvSpPr txBox="1">
            <a:spLocks/>
          </p:cNvSpPr>
          <p:nvPr userDrawn="1"/>
        </p:nvSpPr>
        <p:spPr>
          <a:xfrm>
            <a:off x="9370955" y="6165432"/>
            <a:ext cx="2959632" cy="422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5D8"/>
              </a:buClr>
              <a:buFont typeface="Arial"/>
              <a:buNone/>
              <a:defRPr sz="900" kern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www.latentview.com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694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67" name="Pentagon 66"/>
          <p:cNvSpPr/>
          <p:nvPr userDrawn="1"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81" name="Pentagon 80"/>
          <p:cNvSpPr/>
          <p:nvPr userDrawn="1"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89097DD5-8847-43DE-B3AE-BE5A64A94902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696616"/>
            <a:ext cx="3879577" cy="1145350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xmlns="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6743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xmlns="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868720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xmlns="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3580454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696616"/>
            <a:ext cx="3879577" cy="1145350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xmlns="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6743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xmlns="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868720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xmlns="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3580454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0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8" name="Shape 4526"/>
          <p:cNvSpPr/>
          <p:nvPr userDrawn="1"/>
        </p:nvSpPr>
        <p:spPr>
          <a:xfrm flipH="1">
            <a:off x="1161261" y="1888249"/>
            <a:ext cx="690302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sz="2500" dirty="0">
              <a:solidFill>
                <a:prstClr val="black"/>
              </a:solidFill>
              <a:latin typeface="Avenir Book"/>
              <a:cs typeface="Avenir Book"/>
            </a:endParaRPr>
          </a:p>
        </p:txBody>
      </p:sp>
      <p:sp>
        <p:nvSpPr>
          <p:cNvPr id="9" name="Shape 4526"/>
          <p:cNvSpPr/>
          <p:nvPr userDrawn="1"/>
        </p:nvSpPr>
        <p:spPr>
          <a:xfrm flipH="1">
            <a:off x="4201316" y="1888249"/>
            <a:ext cx="690302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sz="2500" dirty="0">
              <a:solidFill>
                <a:prstClr val="black"/>
              </a:solidFill>
              <a:latin typeface="Avenir Book"/>
              <a:cs typeface="Avenir Book"/>
            </a:endParaRPr>
          </a:p>
        </p:txBody>
      </p:sp>
      <p:sp>
        <p:nvSpPr>
          <p:cNvPr id="10" name="Shape 4526"/>
          <p:cNvSpPr/>
          <p:nvPr userDrawn="1"/>
        </p:nvSpPr>
        <p:spPr>
          <a:xfrm flipH="1">
            <a:off x="7241371" y="1888249"/>
            <a:ext cx="690302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sz="2500" dirty="0">
              <a:solidFill>
                <a:prstClr val="black"/>
              </a:solidFill>
              <a:latin typeface="Avenir Book"/>
              <a:cs typeface="Avenir Book"/>
            </a:endParaRPr>
          </a:p>
        </p:txBody>
      </p:sp>
      <p:sp>
        <p:nvSpPr>
          <p:cNvPr id="11" name="Oval 10"/>
          <p:cNvSpPr/>
          <p:nvPr userDrawn="1"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55320"/>
            <a:ext cx="9657198" cy="554736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7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648706" y="1949533"/>
            <a:ext cx="5673576" cy="9144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Cover page title</a:t>
            </a:r>
          </a:p>
        </p:txBody>
      </p:sp>
      <p:sp>
        <p:nvSpPr>
          <p:cNvPr id="29" name="Content Placeholder 59"/>
          <p:cNvSpPr>
            <a:spLocks noGrp="1"/>
          </p:cNvSpPr>
          <p:nvPr>
            <p:ph sz="quarter" idx="12" hasCustomPrompt="1"/>
          </p:nvPr>
        </p:nvSpPr>
        <p:spPr>
          <a:xfrm>
            <a:off x="648706" y="3146328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28" name="Content Placeholder 59"/>
          <p:cNvSpPr>
            <a:spLocks noGrp="1"/>
          </p:cNvSpPr>
          <p:nvPr>
            <p:ph sz="quarter" idx="11" hasCustomPrompt="1"/>
          </p:nvPr>
        </p:nvSpPr>
        <p:spPr>
          <a:xfrm>
            <a:off x="648706" y="3885923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9657199" y="655320"/>
            <a:ext cx="2534801" cy="5547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xmlns="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198" y="4697844"/>
            <a:ext cx="2231270" cy="1577764"/>
          </a:xfrm>
          <a:prstGeom prst="rect">
            <a:avLst/>
          </a:prstGeom>
        </p:spPr>
      </p:pic>
      <p:sp>
        <p:nvSpPr>
          <p:cNvPr id="10" name="Content Placeholder 59"/>
          <p:cNvSpPr>
            <a:spLocks noGrp="1"/>
          </p:cNvSpPr>
          <p:nvPr>
            <p:ph sz="quarter" idx="13" hasCustomPrompt="1"/>
          </p:nvPr>
        </p:nvSpPr>
        <p:spPr>
          <a:xfrm>
            <a:off x="648706" y="4595275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67" name="Pentagon 66"/>
          <p:cNvSpPr/>
          <p:nvPr userDrawn="1"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81" name="Pentagon 80"/>
          <p:cNvSpPr/>
          <p:nvPr userDrawn="1"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89097DD5-8847-43DE-B3AE-BE5A64A94902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79" y="5128616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 userDrawn="1"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8" name="Oval 7"/>
          <p:cNvSpPr/>
          <p:nvPr userDrawn="1"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92045" y="1597544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nt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288C948-D230-4AAD-9040-40D237A30F6C}"/>
              </a:ext>
            </a:extLst>
          </p:cNvPr>
          <p:cNvSpPr txBox="1">
            <a:spLocks/>
          </p:cNvSpPr>
          <p:nvPr userDrawn="1"/>
        </p:nvSpPr>
        <p:spPr>
          <a:xfrm>
            <a:off x="84300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</a:rPr>
              <a:pPr/>
              <a:t>‹#›</a:t>
            </a:fld>
            <a:endParaRPr lang="en-US" b="1" dirty="0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ne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F833C5-71AC-48E2-821A-35B48D24FC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288C948-D230-4AAD-9040-40D237A30F6C}"/>
              </a:ext>
            </a:extLst>
          </p:cNvPr>
          <p:cNvSpPr txBox="1">
            <a:spLocks/>
          </p:cNvSpPr>
          <p:nvPr userDrawn="1"/>
        </p:nvSpPr>
        <p:spPr>
          <a:xfrm>
            <a:off x="84300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</a:rPr>
              <a:pPr/>
              <a:t>‹#›</a:t>
            </a:fld>
            <a:endParaRPr lang="en-US" b="1" dirty="0">
              <a:solidFill>
                <a:prstClr val="black"/>
              </a:solidFill>
            </a:endParaRPr>
          </a:p>
        </p:txBody>
      </p:sp>
      <p:sp>
        <p:nvSpPr>
          <p:cNvPr id="5" name="Pentagon 4"/>
          <p:cNvSpPr/>
          <p:nvPr/>
        </p:nvSpPr>
        <p:spPr>
          <a:xfrm>
            <a:off x="1801667" y="1262121"/>
            <a:ext cx="6687030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1798889" y="2172152"/>
            <a:ext cx="6274248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8" name="Pentagon 7"/>
          <p:cNvSpPr/>
          <p:nvPr/>
        </p:nvSpPr>
        <p:spPr>
          <a:xfrm>
            <a:off x="1798888" y="3085055"/>
            <a:ext cx="7696047" cy="697597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9" name="Pentagon 8"/>
          <p:cNvSpPr/>
          <p:nvPr/>
        </p:nvSpPr>
        <p:spPr>
          <a:xfrm flipV="1">
            <a:off x="1796570" y="4906893"/>
            <a:ext cx="6687030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0" name="Pentagon 9"/>
          <p:cNvSpPr/>
          <p:nvPr/>
        </p:nvSpPr>
        <p:spPr>
          <a:xfrm flipV="1">
            <a:off x="1802683" y="3996862"/>
            <a:ext cx="6274248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1" name="Round Same Side Corner Rectangle 12"/>
          <p:cNvSpPr/>
          <p:nvPr/>
        </p:nvSpPr>
        <p:spPr>
          <a:xfrm rot="16200000">
            <a:off x="674435" y="899619"/>
            <a:ext cx="777977" cy="917343"/>
          </a:xfrm>
          <a:custGeom>
            <a:avLst/>
            <a:gdLst>
              <a:gd name="connsiteX0" fmla="*/ 64837 w 777977"/>
              <a:gd name="connsiteY0" fmla="*/ 0 h 917343"/>
              <a:gd name="connsiteX1" fmla="*/ 713140 w 777977"/>
              <a:gd name="connsiteY1" fmla="*/ 0 h 917343"/>
              <a:gd name="connsiteX2" fmla="*/ 777977 w 777977"/>
              <a:gd name="connsiteY2" fmla="*/ 64837 h 917343"/>
              <a:gd name="connsiteX3" fmla="*/ 777977 w 777977"/>
              <a:gd name="connsiteY3" fmla="*/ 917343 h 917343"/>
              <a:gd name="connsiteX4" fmla="*/ 777977 w 777977"/>
              <a:gd name="connsiteY4" fmla="*/ 917343 h 917343"/>
              <a:gd name="connsiteX5" fmla="*/ 0 w 777977"/>
              <a:gd name="connsiteY5" fmla="*/ 917343 h 917343"/>
              <a:gd name="connsiteX6" fmla="*/ 0 w 777977"/>
              <a:gd name="connsiteY6" fmla="*/ 917343 h 917343"/>
              <a:gd name="connsiteX7" fmla="*/ 0 w 777977"/>
              <a:gd name="connsiteY7" fmla="*/ 64837 h 917343"/>
              <a:gd name="connsiteX8" fmla="*/ 64837 w 777977"/>
              <a:gd name="connsiteY8" fmla="*/ 0 h 917343"/>
              <a:gd name="connsiteX0" fmla="*/ 64837 w 777977"/>
              <a:gd name="connsiteY0" fmla="*/ 0 h 917343"/>
              <a:gd name="connsiteX1" fmla="*/ 713140 w 777977"/>
              <a:gd name="connsiteY1" fmla="*/ 0 h 917343"/>
              <a:gd name="connsiteX2" fmla="*/ 777977 w 777977"/>
              <a:gd name="connsiteY2" fmla="*/ 64837 h 917343"/>
              <a:gd name="connsiteX3" fmla="*/ 777977 w 777977"/>
              <a:gd name="connsiteY3" fmla="*/ 917343 h 917343"/>
              <a:gd name="connsiteX4" fmla="*/ 777977 w 777977"/>
              <a:gd name="connsiteY4" fmla="*/ 909723 h 917343"/>
              <a:gd name="connsiteX5" fmla="*/ 0 w 777977"/>
              <a:gd name="connsiteY5" fmla="*/ 917343 h 917343"/>
              <a:gd name="connsiteX6" fmla="*/ 0 w 777977"/>
              <a:gd name="connsiteY6" fmla="*/ 917343 h 917343"/>
              <a:gd name="connsiteX7" fmla="*/ 0 w 777977"/>
              <a:gd name="connsiteY7" fmla="*/ 64837 h 917343"/>
              <a:gd name="connsiteX8" fmla="*/ 64837 w 777977"/>
              <a:gd name="connsiteY8" fmla="*/ 0 h 91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7977" h="917343">
                <a:moveTo>
                  <a:pt x="64837" y="0"/>
                </a:moveTo>
                <a:lnTo>
                  <a:pt x="713140" y="0"/>
                </a:lnTo>
                <a:cubicBezTo>
                  <a:pt x="748948" y="0"/>
                  <a:pt x="777977" y="29029"/>
                  <a:pt x="777977" y="64837"/>
                </a:cubicBezTo>
                <a:lnTo>
                  <a:pt x="777977" y="917343"/>
                </a:lnTo>
                <a:lnTo>
                  <a:pt x="777977" y="909723"/>
                </a:lnTo>
                <a:lnTo>
                  <a:pt x="0" y="917343"/>
                </a:lnTo>
                <a:lnTo>
                  <a:pt x="0" y="917343"/>
                </a:lnTo>
                <a:lnTo>
                  <a:pt x="0" y="64837"/>
                </a:lnTo>
                <a:cubicBezTo>
                  <a:pt x="0" y="29029"/>
                  <a:pt x="29029" y="0"/>
                  <a:pt x="6483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2" name="Freeform 11"/>
          <p:cNvSpPr/>
          <p:nvPr/>
        </p:nvSpPr>
        <p:spPr>
          <a:xfrm>
            <a:off x="1508971" y="966431"/>
            <a:ext cx="292696" cy="984673"/>
          </a:xfrm>
          <a:custGeom>
            <a:avLst/>
            <a:gdLst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15875 w 250825"/>
              <a:gd name="connsiteY3" fmla="*/ 647700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38070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25" h="819150">
                <a:moveTo>
                  <a:pt x="0" y="0"/>
                </a:moveTo>
                <a:lnTo>
                  <a:pt x="250825" y="238070"/>
                </a:lnTo>
                <a:lnTo>
                  <a:pt x="250825" y="819150"/>
                </a:lnTo>
                <a:lnTo>
                  <a:pt x="8731" y="654865"/>
                </a:lnTo>
                <a:cubicBezTo>
                  <a:pt x="6614" y="444257"/>
                  <a:pt x="11642" y="226483"/>
                  <a:pt x="0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3" name="Round Same Side Corner Rectangle 12"/>
          <p:cNvSpPr/>
          <p:nvPr/>
        </p:nvSpPr>
        <p:spPr>
          <a:xfrm rot="16200000">
            <a:off x="672506" y="1932154"/>
            <a:ext cx="777977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4" name="Freeform 13"/>
          <p:cNvSpPr/>
          <p:nvPr/>
        </p:nvSpPr>
        <p:spPr>
          <a:xfrm>
            <a:off x="1518235" y="1994166"/>
            <a:ext cx="283596" cy="869841"/>
          </a:xfrm>
          <a:custGeom>
            <a:avLst/>
            <a:gdLst>
              <a:gd name="connsiteX0" fmla="*/ 0 w 245268"/>
              <a:gd name="connsiteY0" fmla="*/ 0 h 719137"/>
              <a:gd name="connsiteX1" fmla="*/ 245268 w 245268"/>
              <a:gd name="connsiteY1" fmla="*/ 145256 h 719137"/>
              <a:gd name="connsiteX2" fmla="*/ 238125 w 245268"/>
              <a:gd name="connsiteY2" fmla="*/ 719137 h 719137"/>
              <a:gd name="connsiteX3" fmla="*/ 0 w 245268"/>
              <a:gd name="connsiteY3" fmla="*/ 647700 h 719137"/>
              <a:gd name="connsiteX4" fmla="*/ 0 w 245268"/>
              <a:gd name="connsiteY4" fmla="*/ 0 h 719137"/>
              <a:gd name="connsiteX0" fmla="*/ 0 w 247839"/>
              <a:gd name="connsiteY0" fmla="*/ 0 h 723899"/>
              <a:gd name="connsiteX1" fmla="*/ 245268 w 247839"/>
              <a:gd name="connsiteY1" fmla="*/ 145256 h 723899"/>
              <a:gd name="connsiteX2" fmla="*/ 247839 w 247839"/>
              <a:gd name="connsiteY2" fmla="*/ 723899 h 723899"/>
              <a:gd name="connsiteX3" fmla="*/ 0 w 247839"/>
              <a:gd name="connsiteY3" fmla="*/ 647700 h 723899"/>
              <a:gd name="connsiteX4" fmla="*/ 0 w 247839"/>
              <a:gd name="connsiteY4" fmla="*/ 0 h 723899"/>
              <a:gd name="connsiteX0" fmla="*/ 0 w 247839"/>
              <a:gd name="connsiteY0" fmla="*/ 0 h 721518"/>
              <a:gd name="connsiteX1" fmla="*/ 245268 w 247839"/>
              <a:gd name="connsiteY1" fmla="*/ 145256 h 721518"/>
              <a:gd name="connsiteX2" fmla="*/ 247839 w 247839"/>
              <a:gd name="connsiteY2" fmla="*/ 721518 h 721518"/>
              <a:gd name="connsiteX3" fmla="*/ 0 w 247839"/>
              <a:gd name="connsiteY3" fmla="*/ 647700 h 721518"/>
              <a:gd name="connsiteX4" fmla="*/ 0 w 247839"/>
              <a:gd name="connsiteY4" fmla="*/ 0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839" h="721518">
                <a:moveTo>
                  <a:pt x="0" y="0"/>
                </a:moveTo>
                <a:lnTo>
                  <a:pt x="245268" y="145256"/>
                </a:lnTo>
                <a:lnTo>
                  <a:pt x="247839" y="721518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rot="16200000">
            <a:off x="667408" y="2962759"/>
            <a:ext cx="777977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6" name="Freeform 15"/>
          <p:cNvSpPr/>
          <p:nvPr/>
        </p:nvSpPr>
        <p:spPr>
          <a:xfrm>
            <a:off x="1512677" y="3027640"/>
            <a:ext cx="289188" cy="780848"/>
          </a:xfrm>
          <a:custGeom>
            <a:avLst/>
            <a:gdLst>
              <a:gd name="connsiteX0" fmla="*/ 0 w 245268"/>
              <a:gd name="connsiteY0" fmla="*/ 0 h 719137"/>
              <a:gd name="connsiteX1" fmla="*/ 245268 w 245268"/>
              <a:gd name="connsiteY1" fmla="*/ 145256 h 719137"/>
              <a:gd name="connsiteX2" fmla="*/ 238125 w 245268"/>
              <a:gd name="connsiteY2" fmla="*/ 719137 h 719137"/>
              <a:gd name="connsiteX3" fmla="*/ 0 w 245268"/>
              <a:gd name="connsiteY3" fmla="*/ 647700 h 719137"/>
              <a:gd name="connsiteX4" fmla="*/ 0 w 245268"/>
              <a:gd name="connsiteY4" fmla="*/ 0 h 719137"/>
              <a:gd name="connsiteX0" fmla="*/ 0 w 247673"/>
              <a:gd name="connsiteY0" fmla="*/ 0 h 719137"/>
              <a:gd name="connsiteX1" fmla="*/ 247673 w 247673"/>
              <a:gd name="connsiteY1" fmla="*/ 47625 h 719137"/>
              <a:gd name="connsiteX2" fmla="*/ 238125 w 247673"/>
              <a:gd name="connsiteY2" fmla="*/ 719137 h 719137"/>
              <a:gd name="connsiteX3" fmla="*/ 0 w 247673"/>
              <a:gd name="connsiteY3" fmla="*/ 647700 h 719137"/>
              <a:gd name="connsiteX4" fmla="*/ 0 w 247673"/>
              <a:gd name="connsiteY4" fmla="*/ 0 h 719137"/>
              <a:gd name="connsiteX0" fmla="*/ 0 w 247673"/>
              <a:gd name="connsiteY0" fmla="*/ 0 h 647700"/>
              <a:gd name="connsiteX1" fmla="*/ 247673 w 247673"/>
              <a:gd name="connsiteY1" fmla="*/ 47625 h 647700"/>
              <a:gd name="connsiteX2" fmla="*/ 245338 w 247673"/>
              <a:gd name="connsiteY2" fmla="*/ 588168 h 647700"/>
              <a:gd name="connsiteX3" fmla="*/ 0 w 247673"/>
              <a:gd name="connsiteY3" fmla="*/ 647700 h 647700"/>
              <a:gd name="connsiteX4" fmla="*/ 0 w 247673"/>
              <a:gd name="connsiteY4" fmla="*/ 0 h 647700"/>
              <a:gd name="connsiteX0" fmla="*/ 0 w 252617"/>
              <a:gd name="connsiteY0" fmla="*/ 0 h 647700"/>
              <a:gd name="connsiteX1" fmla="*/ 247673 w 252617"/>
              <a:gd name="connsiteY1" fmla="*/ 47625 h 647700"/>
              <a:gd name="connsiteX2" fmla="*/ 252552 w 252617"/>
              <a:gd name="connsiteY2" fmla="*/ 623887 h 647700"/>
              <a:gd name="connsiteX3" fmla="*/ 0 w 252617"/>
              <a:gd name="connsiteY3" fmla="*/ 647700 h 647700"/>
              <a:gd name="connsiteX4" fmla="*/ 0 w 252617"/>
              <a:gd name="connsiteY4" fmla="*/ 0 h 647700"/>
              <a:gd name="connsiteX0" fmla="*/ 0 w 250248"/>
              <a:gd name="connsiteY0" fmla="*/ 0 h 647700"/>
              <a:gd name="connsiteX1" fmla="*/ 247673 w 250248"/>
              <a:gd name="connsiteY1" fmla="*/ 47625 h 647700"/>
              <a:gd name="connsiteX2" fmla="*/ 250148 w 250248"/>
              <a:gd name="connsiteY2" fmla="*/ 626268 h 647700"/>
              <a:gd name="connsiteX3" fmla="*/ 0 w 250248"/>
              <a:gd name="connsiteY3" fmla="*/ 647700 h 647700"/>
              <a:gd name="connsiteX4" fmla="*/ 0 w 250248"/>
              <a:gd name="connsiteY4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48" h="647700">
                <a:moveTo>
                  <a:pt x="0" y="0"/>
                </a:moveTo>
                <a:lnTo>
                  <a:pt x="247673" y="47625"/>
                </a:lnTo>
                <a:cubicBezTo>
                  <a:pt x="246895" y="227806"/>
                  <a:pt x="250926" y="446087"/>
                  <a:pt x="250148" y="626268"/>
                </a:cubicBez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 rot="5400000" flipV="1">
            <a:off x="673235" y="5042498"/>
            <a:ext cx="780848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18" name="Freeform 17"/>
          <p:cNvSpPr/>
          <p:nvPr/>
        </p:nvSpPr>
        <p:spPr>
          <a:xfrm flipV="1">
            <a:off x="1514839" y="4906896"/>
            <a:ext cx="296338" cy="984673"/>
          </a:xfrm>
          <a:custGeom>
            <a:avLst/>
            <a:gdLst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15875 w 250825"/>
              <a:gd name="connsiteY3" fmla="*/ 647700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38070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  <a:gd name="connsiteX0" fmla="*/ 0 w 252457"/>
              <a:gd name="connsiteY0" fmla="*/ 0 h 819150"/>
              <a:gd name="connsiteX1" fmla="*/ 252457 w 252457"/>
              <a:gd name="connsiteY1" fmla="*/ 244409 h 819150"/>
              <a:gd name="connsiteX2" fmla="*/ 250825 w 252457"/>
              <a:gd name="connsiteY2" fmla="*/ 819150 h 819150"/>
              <a:gd name="connsiteX3" fmla="*/ 8731 w 252457"/>
              <a:gd name="connsiteY3" fmla="*/ 654865 h 819150"/>
              <a:gd name="connsiteX4" fmla="*/ 0 w 252457"/>
              <a:gd name="connsiteY4" fmla="*/ 0 h 819150"/>
              <a:gd name="connsiteX0" fmla="*/ 0 w 252457"/>
              <a:gd name="connsiteY0" fmla="*/ 0 h 819150"/>
              <a:gd name="connsiteX1" fmla="*/ 252457 w 252457"/>
              <a:gd name="connsiteY1" fmla="*/ 244409 h 819150"/>
              <a:gd name="connsiteX2" fmla="*/ 250825 w 252457"/>
              <a:gd name="connsiteY2" fmla="*/ 819150 h 819150"/>
              <a:gd name="connsiteX3" fmla="*/ 2201 w 252457"/>
              <a:gd name="connsiteY3" fmla="*/ 659619 h 819150"/>
              <a:gd name="connsiteX4" fmla="*/ 0 w 252457"/>
              <a:gd name="connsiteY4" fmla="*/ 0 h 819150"/>
              <a:gd name="connsiteX0" fmla="*/ 0 w 252457"/>
              <a:gd name="connsiteY0" fmla="*/ 0 h 819150"/>
              <a:gd name="connsiteX1" fmla="*/ 252457 w 252457"/>
              <a:gd name="connsiteY1" fmla="*/ 244409 h 819150"/>
              <a:gd name="connsiteX2" fmla="*/ 250825 w 252457"/>
              <a:gd name="connsiteY2" fmla="*/ 819150 h 819150"/>
              <a:gd name="connsiteX3" fmla="*/ 2201 w 252457"/>
              <a:gd name="connsiteY3" fmla="*/ 659619 h 819150"/>
              <a:gd name="connsiteX4" fmla="*/ 0 w 252457"/>
              <a:gd name="connsiteY4" fmla="*/ 0 h 819150"/>
              <a:gd name="connsiteX0" fmla="*/ 1489 w 253946"/>
              <a:gd name="connsiteY0" fmla="*/ 0 h 819150"/>
              <a:gd name="connsiteX1" fmla="*/ 253946 w 253946"/>
              <a:gd name="connsiteY1" fmla="*/ 244409 h 819150"/>
              <a:gd name="connsiteX2" fmla="*/ 252314 w 253946"/>
              <a:gd name="connsiteY2" fmla="*/ 819150 h 819150"/>
              <a:gd name="connsiteX3" fmla="*/ 425 w 253946"/>
              <a:gd name="connsiteY3" fmla="*/ 650110 h 819150"/>
              <a:gd name="connsiteX4" fmla="*/ 1489 w 253946"/>
              <a:gd name="connsiteY4" fmla="*/ 0 h 8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946" h="819150">
                <a:moveTo>
                  <a:pt x="1489" y="0"/>
                </a:moveTo>
                <a:lnTo>
                  <a:pt x="253946" y="244409"/>
                </a:lnTo>
                <a:lnTo>
                  <a:pt x="252314" y="819150"/>
                </a:lnTo>
                <a:lnTo>
                  <a:pt x="425" y="650110"/>
                </a:lnTo>
                <a:cubicBezTo>
                  <a:pt x="-1692" y="439502"/>
                  <a:pt x="4968" y="68006"/>
                  <a:pt x="1489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9" name="Round Same Side Corner Rectangle 18"/>
          <p:cNvSpPr/>
          <p:nvPr/>
        </p:nvSpPr>
        <p:spPr>
          <a:xfrm rot="5400000" flipV="1">
            <a:off x="676300" y="4012361"/>
            <a:ext cx="777977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20" name="Freeform 19"/>
          <p:cNvSpPr/>
          <p:nvPr/>
        </p:nvSpPr>
        <p:spPr>
          <a:xfrm flipV="1">
            <a:off x="1522030" y="3993993"/>
            <a:ext cx="283596" cy="869841"/>
          </a:xfrm>
          <a:custGeom>
            <a:avLst/>
            <a:gdLst>
              <a:gd name="connsiteX0" fmla="*/ 0 w 245268"/>
              <a:gd name="connsiteY0" fmla="*/ 0 h 719137"/>
              <a:gd name="connsiteX1" fmla="*/ 245268 w 245268"/>
              <a:gd name="connsiteY1" fmla="*/ 145256 h 719137"/>
              <a:gd name="connsiteX2" fmla="*/ 238125 w 245268"/>
              <a:gd name="connsiteY2" fmla="*/ 719137 h 719137"/>
              <a:gd name="connsiteX3" fmla="*/ 0 w 245268"/>
              <a:gd name="connsiteY3" fmla="*/ 647700 h 719137"/>
              <a:gd name="connsiteX4" fmla="*/ 0 w 245268"/>
              <a:gd name="connsiteY4" fmla="*/ 0 h 719137"/>
              <a:gd name="connsiteX0" fmla="*/ 0 w 247839"/>
              <a:gd name="connsiteY0" fmla="*/ 0 h 723899"/>
              <a:gd name="connsiteX1" fmla="*/ 245268 w 247839"/>
              <a:gd name="connsiteY1" fmla="*/ 145256 h 723899"/>
              <a:gd name="connsiteX2" fmla="*/ 247839 w 247839"/>
              <a:gd name="connsiteY2" fmla="*/ 723899 h 723899"/>
              <a:gd name="connsiteX3" fmla="*/ 0 w 247839"/>
              <a:gd name="connsiteY3" fmla="*/ 647700 h 723899"/>
              <a:gd name="connsiteX4" fmla="*/ 0 w 247839"/>
              <a:gd name="connsiteY4" fmla="*/ 0 h 723899"/>
              <a:gd name="connsiteX0" fmla="*/ 0 w 247839"/>
              <a:gd name="connsiteY0" fmla="*/ 0 h 721518"/>
              <a:gd name="connsiteX1" fmla="*/ 245268 w 247839"/>
              <a:gd name="connsiteY1" fmla="*/ 145256 h 721518"/>
              <a:gd name="connsiteX2" fmla="*/ 247839 w 247839"/>
              <a:gd name="connsiteY2" fmla="*/ 721518 h 721518"/>
              <a:gd name="connsiteX3" fmla="*/ 0 w 247839"/>
              <a:gd name="connsiteY3" fmla="*/ 647700 h 721518"/>
              <a:gd name="connsiteX4" fmla="*/ 0 w 247839"/>
              <a:gd name="connsiteY4" fmla="*/ 0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839" h="721518">
                <a:moveTo>
                  <a:pt x="0" y="0"/>
                </a:moveTo>
                <a:lnTo>
                  <a:pt x="245268" y="145256"/>
                </a:lnTo>
                <a:lnTo>
                  <a:pt x="247839" y="721518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7718189" y="1347553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327029" y="2257584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8729109" y="3174793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7327029" y="4082295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7718189" y="4992326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6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1886481" y="1294289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27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1886481" y="2204320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28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1886481" y="3121529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29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1886481" y="4029031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30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1886481" y="493906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E04F1E14-4077-49CE-BE30-F1B862333BB7}"/>
              </a:ext>
            </a:extLst>
          </p:cNvPr>
          <p:cNvSpPr txBox="1">
            <a:spLocks/>
          </p:cNvSpPr>
          <p:nvPr userDrawn="1"/>
        </p:nvSpPr>
        <p:spPr>
          <a:xfrm>
            <a:off x="84302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</a:rPr>
              <a:pPr/>
              <a:t>‹#›</a:t>
            </a:fld>
            <a:endParaRPr lang="en-US" b="1" dirty="0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4CC82F69-6481-4FDB-B80F-F69D48C67F0C}"/>
              </a:ext>
            </a:extLst>
          </p:cNvPr>
          <p:cNvSpPr/>
          <p:nvPr userDrawn="1"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6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D8011362-B18C-424D-A9DF-C8A495F0FC03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C4D7D9BC-1ED0-404A-9BA4-C76BC0FBA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650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lvl1pPr algn="ctr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A6739A3-A001-4132-AECF-E1735C6210C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9781" y="6098922"/>
            <a:ext cx="1066258" cy="75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669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4.jpeg"/><Relationship Id="rId13" Type="http://schemas.openxmlformats.org/officeDocument/2006/relationships/image" Target="../media/image15.png"/><Relationship Id="rId14" Type="http://schemas.microsoft.com/office/2007/relationships/hdphoto" Target="../media/hdphoto3.wdp"/><Relationship Id="rId15" Type="http://schemas.openxmlformats.org/officeDocument/2006/relationships/image" Target="../media/image16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03BB1365-8FE6-4896-895E-C2002941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538245" cy="40834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Harmonization for Efficient Digital </a:t>
            </a:r>
            <a:r>
              <a:rPr lang="en-US" smtClean="0"/>
              <a:t>Supply Chain 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0" y="1120444"/>
            <a:ext cx="12192003" cy="22536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75286" y="980808"/>
            <a:ext cx="11983879" cy="58242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  <a:defRPr/>
            </a:pPr>
            <a:r>
              <a:rPr lang="en-US" b="1" dirty="0">
                <a:solidFill>
                  <a:srgbClr val="44546A"/>
                </a:solidFill>
              </a:rPr>
              <a:t>The Problem: </a:t>
            </a:r>
            <a:endParaRPr lang="en-US" sz="1600" dirty="0">
              <a:solidFill>
                <a:srgbClr val="44546A"/>
              </a:solidFill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292400" y="1775625"/>
            <a:ext cx="11711293" cy="1520546"/>
            <a:chOff x="237437" y="1842298"/>
            <a:chExt cx="11711293" cy="1520546"/>
          </a:xfrm>
        </p:grpSpPr>
        <p:sp>
          <p:nvSpPr>
            <p:cNvPr id="78" name="Rectangle 77"/>
            <p:cNvSpPr/>
            <p:nvPr/>
          </p:nvSpPr>
          <p:spPr>
            <a:xfrm>
              <a:off x="260343" y="2000312"/>
              <a:ext cx="3302271" cy="950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>
                <a:defRPr/>
              </a:pPr>
              <a:endParaRPr lang="en-US" sz="1400" dirty="0">
                <a:solidFill>
                  <a:srgbClr val="000000"/>
                </a:solidFill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260343" y="1854084"/>
              <a:ext cx="3584448" cy="1508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etal">
              <a:bevelT w="38100" h="571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70586" y="2208918"/>
              <a:ext cx="3499537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endParaRPr lang="en-US" sz="1400" dirty="0">
                <a:solidFill>
                  <a:prstClr val="black"/>
                </a:solidFill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37437" y="1842298"/>
              <a:ext cx="253463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600" b="1" dirty="0">
                  <a:solidFill>
                    <a:srgbClr val="44546A"/>
                  </a:solidFill>
                </a:rPr>
                <a:t>The “Before” State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8301385" y="1854084"/>
              <a:ext cx="3584448" cy="1508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etal">
              <a:bevelT w="38100" h="571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>
                <a:buSzPct val="120000"/>
                <a:defRPr/>
              </a:pPr>
              <a:endParaRPr lang="en-US" sz="1300" dirty="0">
                <a:solidFill>
                  <a:srgbClr val="000000"/>
                </a:solidFill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8297111" y="2208918"/>
              <a:ext cx="3651619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endParaRPr lang="en-US" sz="1400" dirty="0">
                <a:solidFill>
                  <a:prstClr val="black"/>
                </a:solidFill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4255290" y="2000312"/>
              <a:ext cx="3302271" cy="950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>
                <a:defRPr/>
              </a:pPr>
              <a:endParaRPr lang="en-US" sz="1400" dirty="0">
                <a:solidFill>
                  <a:srgbClr val="000000"/>
                </a:solidFill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4280864" y="1854084"/>
              <a:ext cx="3584448" cy="1508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etal">
              <a:bevelT w="38100" h="571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292762" y="2208918"/>
              <a:ext cx="3569219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endParaRPr lang="en-US" sz="1400" dirty="0">
                <a:solidFill>
                  <a:prstClr val="black"/>
                </a:solidFill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4292762" y="1842298"/>
              <a:ext cx="21318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600" b="1" dirty="0">
                  <a:solidFill>
                    <a:srgbClr val="44546A"/>
                  </a:solidFill>
                </a:rPr>
                <a:t>LatentView Solution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8297111" y="1842298"/>
              <a:ext cx="253463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600" b="1" dirty="0">
                  <a:solidFill>
                    <a:srgbClr val="44546A"/>
                  </a:solidFill>
                </a:rPr>
                <a:t>The “After” State</a:t>
              </a:r>
            </a:p>
          </p:txBody>
        </p:sp>
      </p:grpSp>
      <p:sp>
        <p:nvSpPr>
          <p:cNvPr id="89" name="Rectangle 88"/>
          <p:cNvSpPr/>
          <p:nvPr/>
        </p:nvSpPr>
        <p:spPr>
          <a:xfrm>
            <a:off x="120388" y="601200"/>
            <a:ext cx="5926450" cy="41867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b="1" dirty="0">
                <a:solidFill>
                  <a:srgbClr val="44546A"/>
                </a:solidFill>
              </a:rPr>
              <a:t>World’s Largest Entertainment production company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4339283" y="2057529"/>
            <a:ext cx="3606565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IN" sz="1400" dirty="0">
                <a:solidFill>
                  <a:srgbClr val="44546A"/>
                </a:solidFill>
              </a:rPr>
              <a:t>Built an data ecosystem from multiple disjointed unstructured and structured data sources by leveraging AWS cloud platform for big data, thus providing a monitoring platform</a:t>
            </a:r>
            <a:endParaRPr lang="en-US" sz="1400" dirty="0">
              <a:solidFill>
                <a:srgbClr val="44546A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118" y="2084035"/>
            <a:ext cx="3568577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sz="1400" dirty="0">
                <a:solidFill>
                  <a:srgbClr val="44546A"/>
                </a:solidFill>
              </a:rPr>
              <a:t>The supply chain starting from digital content request to going live is tracked using multiple silo data sources and requires skilled executives to monitor for revenue leaks 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1540455" y="1102271"/>
            <a:ext cx="10551015" cy="66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1600" dirty="0">
                <a:solidFill>
                  <a:srgbClr val="44546A"/>
                </a:solidFill>
              </a:rPr>
              <a:t>For digital content that contributes $4 billion in revenue, the weak link in the supply chain is the nature of data pipeline which in the correct state is rigid &amp; fragmented</a:t>
            </a:r>
          </a:p>
        </p:txBody>
      </p:sp>
      <p:grpSp>
        <p:nvGrpSpPr>
          <p:cNvPr id="93" name="Group 92"/>
          <p:cNvGrpSpPr/>
          <p:nvPr/>
        </p:nvGrpSpPr>
        <p:grpSpPr>
          <a:xfrm>
            <a:off x="838639" y="3470589"/>
            <a:ext cx="10143897" cy="3440457"/>
            <a:chOff x="90367" y="3539684"/>
            <a:chExt cx="10143897" cy="3440457"/>
          </a:xfrm>
        </p:grpSpPr>
        <p:grpSp>
          <p:nvGrpSpPr>
            <p:cNvPr id="94" name="Group 93"/>
            <p:cNvGrpSpPr/>
            <p:nvPr/>
          </p:nvGrpSpPr>
          <p:grpSpPr>
            <a:xfrm>
              <a:off x="1412012" y="6026094"/>
              <a:ext cx="958081" cy="954047"/>
              <a:chOff x="2438125" y="1501201"/>
              <a:chExt cx="825006" cy="813155"/>
            </a:xfrm>
          </p:grpSpPr>
          <p:pic>
            <p:nvPicPr>
              <p:cNvPr id="147" name="Picture 14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57977" y="1501201"/>
                <a:ext cx="370015" cy="444018"/>
              </a:xfrm>
              <a:prstGeom prst="rect">
                <a:avLst/>
              </a:prstGeom>
            </p:spPr>
          </p:pic>
          <p:sp>
            <p:nvSpPr>
              <p:cNvPr id="148" name="TextBox 39"/>
              <p:cNvSpPr txBox="1"/>
              <p:nvPr/>
            </p:nvSpPr>
            <p:spPr>
              <a:xfrm>
                <a:off x="2438125" y="1972168"/>
                <a:ext cx="825006" cy="34218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sz="1200" dirty="0">
                    <a:solidFill>
                      <a:srgbClr val="000000"/>
                    </a:solidFill>
                  </a:rPr>
                  <a:t>Lambda</a:t>
                </a:r>
              </a:p>
            </p:txBody>
          </p:sp>
        </p:grpSp>
        <p:sp>
          <p:nvSpPr>
            <p:cNvPr id="95" name="Rectangle 94"/>
            <p:cNvSpPr/>
            <p:nvPr/>
          </p:nvSpPr>
          <p:spPr>
            <a:xfrm>
              <a:off x="234905" y="4247427"/>
              <a:ext cx="837407" cy="842646"/>
            </a:xfrm>
            <a:prstGeom prst="rect">
              <a:avLst/>
            </a:prstGeom>
            <a:solidFill>
              <a:schemeClr val="accent2">
                <a:alpha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endParaRPr lang="en-US" sz="1600" b="1" dirty="0">
                <a:solidFill>
                  <a:srgbClr val="000000"/>
                </a:solidFill>
              </a:endParaRP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234905" y="3539684"/>
              <a:ext cx="837407" cy="670362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endParaRPr lang="en-US" sz="16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97" name="Group 96"/>
            <p:cNvGrpSpPr/>
            <p:nvPr/>
          </p:nvGrpSpPr>
          <p:grpSpPr>
            <a:xfrm>
              <a:off x="115076" y="3576179"/>
              <a:ext cx="1124353" cy="669445"/>
              <a:chOff x="10518637" y="3687423"/>
              <a:chExt cx="1124353" cy="731539"/>
            </a:xfrm>
          </p:grpSpPr>
          <p:pic>
            <p:nvPicPr>
              <p:cNvPr id="145" name="Picture 14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06995" y="3687423"/>
                <a:ext cx="347638" cy="428847"/>
              </a:xfrm>
              <a:prstGeom prst="rect">
                <a:avLst/>
              </a:prstGeom>
            </p:spPr>
          </p:pic>
          <p:sp>
            <p:nvSpPr>
              <p:cNvPr id="146" name="TextBox 145"/>
              <p:cNvSpPr txBox="1"/>
              <p:nvPr/>
            </p:nvSpPr>
            <p:spPr>
              <a:xfrm>
                <a:off x="10518637" y="4116270"/>
                <a:ext cx="1124353" cy="302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IN" sz="1200" dirty="0">
                    <a:solidFill>
                      <a:srgbClr val="000000"/>
                    </a:solidFill>
                  </a:rPr>
                  <a:t>SQL Server</a:t>
                </a:r>
              </a:p>
            </p:txBody>
          </p:sp>
        </p:grpSp>
        <p:grpSp>
          <p:nvGrpSpPr>
            <p:cNvPr id="98" name="Group 97"/>
            <p:cNvGrpSpPr/>
            <p:nvPr/>
          </p:nvGrpSpPr>
          <p:grpSpPr>
            <a:xfrm>
              <a:off x="91092" y="4279957"/>
              <a:ext cx="1124353" cy="810116"/>
              <a:chOff x="1379143" y="4034195"/>
              <a:chExt cx="1124353" cy="810116"/>
            </a:xfrm>
          </p:grpSpPr>
          <p:pic>
            <p:nvPicPr>
              <p:cNvPr id="143" name="Picture 2" descr="https://www.iconexperience.com/_img/i_collection_png/512x512/plain/server2.png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88" t="4534" r="22638" b="5495"/>
              <a:stretch/>
            </p:blipFill>
            <p:spPr bwMode="auto">
              <a:xfrm>
                <a:off x="1767501" y="4034195"/>
                <a:ext cx="316014" cy="5074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4" name="TextBox 143"/>
              <p:cNvSpPr txBox="1"/>
              <p:nvPr/>
            </p:nvSpPr>
            <p:spPr>
              <a:xfrm>
                <a:off x="1379143" y="4567312"/>
                <a:ext cx="112435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IN" sz="1200" dirty="0" err="1">
                    <a:solidFill>
                      <a:srgbClr val="000000"/>
                    </a:solidFill>
                  </a:rPr>
                  <a:t>MarkLogic</a:t>
                </a:r>
                <a:endParaRPr lang="en-IN" sz="1200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99" name="Rectangle 98"/>
            <p:cNvSpPr/>
            <p:nvPr/>
          </p:nvSpPr>
          <p:spPr>
            <a:xfrm>
              <a:off x="236680" y="5151699"/>
              <a:ext cx="818306" cy="782315"/>
            </a:xfrm>
            <a:prstGeom prst="rect">
              <a:avLst/>
            </a:prstGeom>
            <a:solidFill>
              <a:srgbClr val="92D05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endParaRPr lang="en-US" sz="12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100" name="Group 99"/>
            <p:cNvGrpSpPr/>
            <p:nvPr/>
          </p:nvGrpSpPr>
          <p:grpSpPr>
            <a:xfrm>
              <a:off x="91092" y="5188084"/>
              <a:ext cx="1124353" cy="768493"/>
              <a:chOff x="259273" y="5496403"/>
              <a:chExt cx="1124353" cy="768493"/>
            </a:xfrm>
          </p:grpSpPr>
          <p:pic>
            <p:nvPicPr>
              <p:cNvPr id="141" name="Picture 2" descr="https://www.iconexperience.com/_img/i_collection_png/512x512/plain/server2.png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88" t="4534" r="22638" b="5495"/>
              <a:stretch/>
            </p:blipFill>
            <p:spPr bwMode="auto">
              <a:xfrm>
                <a:off x="667725" y="5496403"/>
                <a:ext cx="316014" cy="5074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2" name="TextBox 141"/>
              <p:cNvSpPr txBox="1"/>
              <p:nvPr/>
            </p:nvSpPr>
            <p:spPr>
              <a:xfrm>
                <a:off x="259273" y="5987897"/>
                <a:ext cx="112435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sz="1200" b="1" dirty="0">
                    <a:solidFill>
                      <a:srgbClr val="000000"/>
                    </a:solidFill>
                  </a:rPr>
                  <a:t>Internet</a:t>
                </a:r>
                <a:endParaRPr lang="en-IN" sz="1200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101" name="Rectangle 100"/>
            <p:cNvSpPr/>
            <p:nvPr/>
          </p:nvSpPr>
          <p:spPr>
            <a:xfrm>
              <a:off x="236680" y="5997711"/>
              <a:ext cx="818306" cy="812784"/>
            </a:xfrm>
            <a:prstGeom prst="rect">
              <a:avLst/>
            </a:prstGeom>
            <a:solidFill>
              <a:schemeClr val="bg2">
                <a:lumMod val="50000"/>
                <a:alpha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endParaRPr lang="en-US" sz="11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102" name="Group 101"/>
            <p:cNvGrpSpPr/>
            <p:nvPr/>
          </p:nvGrpSpPr>
          <p:grpSpPr>
            <a:xfrm>
              <a:off x="90367" y="6026094"/>
              <a:ext cx="1124353" cy="784401"/>
              <a:chOff x="1384566" y="2493243"/>
              <a:chExt cx="1124353" cy="784401"/>
            </a:xfrm>
          </p:grpSpPr>
          <p:sp>
            <p:nvSpPr>
              <p:cNvPr id="139" name="TextBox 138"/>
              <p:cNvSpPr txBox="1"/>
              <p:nvPr/>
            </p:nvSpPr>
            <p:spPr>
              <a:xfrm>
                <a:off x="1384566" y="3000645"/>
                <a:ext cx="112435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sz="1200" b="1" dirty="0">
                    <a:solidFill>
                      <a:srgbClr val="000000"/>
                    </a:solidFill>
                  </a:rPr>
                  <a:t>Azure</a:t>
                </a:r>
                <a:endParaRPr lang="en-IN" sz="1200" dirty="0">
                  <a:solidFill>
                    <a:srgbClr val="000000"/>
                  </a:solidFill>
                </a:endParaRPr>
              </a:p>
            </p:txBody>
          </p:sp>
          <p:pic>
            <p:nvPicPr>
              <p:cNvPr id="140" name="Picture 2" descr="https://www.iconexperience.com/_img/i_collection_png/512x512/plain/server2.png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88" t="4534" r="22638" b="5495"/>
              <a:stretch/>
            </p:blipFill>
            <p:spPr bwMode="auto">
              <a:xfrm>
                <a:off x="1770368" y="2493243"/>
                <a:ext cx="316014" cy="5074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3" name="Rectangle 102"/>
            <p:cNvSpPr/>
            <p:nvPr/>
          </p:nvSpPr>
          <p:spPr>
            <a:xfrm>
              <a:off x="1437057" y="4589676"/>
              <a:ext cx="944925" cy="13388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>
                <a:defRPr/>
              </a:pPr>
              <a:r>
                <a:rPr lang="en-US" sz="1200" dirty="0">
                  <a:solidFill>
                    <a:srgbClr val="000000"/>
                  </a:solidFill>
                </a:rPr>
                <a:t>S3 buckets</a:t>
              </a:r>
            </a:p>
            <a:p>
              <a:pPr algn="ctr">
                <a:defRPr/>
              </a:pPr>
              <a:r>
                <a:rPr lang="en-US" sz="1200" dirty="0">
                  <a:solidFill>
                    <a:srgbClr val="000000"/>
                  </a:solidFill>
                </a:rPr>
                <a:t>(encrypted)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pic>
          <p:nvPicPr>
            <p:cNvPr id="104" name="Picture 103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39" t="20645" r="21647" b="22658"/>
            <a:stretch/>
          </p:blipFill>
          <p:spPr>
            <a:xfrm>
              <a:off x="1642431" y="4631805"/>
              <a:ext cx="497244" cy="420233"/>
            </a:xfrm>
            <a:prstGeom prst="rect">
              <a:avLst/>
            </a:prstGeom>
          </p:spPr>
        </p:pic>
        <p:pic>
          <p:nvPicPr>
            <p:cNvPr id="105" name="Picture 104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39" t="20645" r="21647" b="22658"/>
            <a:stretch/>
          </p:blipFill>
          <p:spPr>
            <a:xfrm>
              <a:off x="1660897" y="5066815"/>
              <a:ext cx="497244" cy="420233"/>
            </a:xfrm>
            <a:prstGeom prst="rect">
              <a:avLst/>
            </a:prstGeom>
          </p:spPr>
        </p:pic>
        <p:cxnSp>
          <p:nvCxnSpPr>
            <p:cNvPr id="106" name="Straight Arrow Connector 105"/>
            <p:cNvCxnSpPr>
              <a:stCxn id="147" idx="3"/>
            </p:cNvCxnSpPr>
            <p:nvPr/>
          </p:nvCxnSpPr>
          <p:spPr>
            <a:xfrm>
              <a:off x="1072312" y="4668750"/>
              <a:ext cx="570119" cy="1731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1054986" y="5276932"/>
              <a:ext cx="605911" cy="265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1054986" y="6286570"/>
              <a:ext cx="612341" cy="1175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9" name="Group 108"/>
            <p:cNvGrpSpPr/>
            <p:nvPr/>
          </p:nvGrpSpPr>
          <p:grpSpPr>
            <a:xfrm>
              <a:off x="1157863" y="3678460"/>
              <a:ext cx="1466377" cy="778488"/>
              <a:chOff x="7570563" y="4710834"/>
              <a:chExt cx="1686042" cy="850699"/>
            </a:xfrm>
          </p:grpSpPr>
          <p:pic>
            <p:nvPicPr>
              <p:cNvPr id="137" name="Picture 4" descr="https://d0.awsstatic.com/Projects/Icons/icons/aws-icon-dms.pn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98308" y="4710834"/>
                <a:ext cx="574860" cy="415177"/>
              </a:xfrm>
              <a:prstGeom prst="rect">
                <a:avLst/>
              </a:prstGeom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8" name="TextBox 137"/>
              <p:cNvSpPr txBox="1"/>
              <p:nvPr/>
            </p:nvSpPr>
            <p:spPr>
              <a:xfrm>
                <a:off x="7570563" y="5090678"/>
                <a:ext cx="1686042" cy="4708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IN" sz="1200" dirty="0">
                    <a:solidFill>
                      <a:srgbClr val="000000"/>
                    </a:solidFill>
                  </a:rPr>
                  <a:t>DMS</a:t>
                </a:r>
              </a:p>
              <a:p>
                <a:pPr algn="ctr">
                  <a:defRPr/>
                </a:pPr>
                <a:r>
                  <a:rPr lang="en-IN" sz="1000" dirty="0">
                    <a:solidFill>
                      <a:srgbClr val="000000"/>
                    </a:solidFill>
                  </a:rPr>
                  <a:t>(ongoing replication)</a:t>
                </a:r>
              </a:p>
            </p:txBody>
          </p:sp>
        </p:grpSp>
        <p:cxnSp>
          <p:nvCxnSpPr>
            <p:cNvPr id="110" name="Straight Arrow Connector 109"/>
            <p:cNvCxnSpPr>
              <a:stCxn id="148" idx="3"/>
            </p:cNvCxnSpPr>
            <p:nvPr/>
          </p:nvCxnSpPr>
          <p:spPr>
            <a:xfrm flipV="1">
              <a:off x="1072312" y="3868428"/>
              <a:ext cx="544539" cy="64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Rectangle 110"/>
            <p:cNvSpPr/>
            <p:nvPr/>
          </p:nvSpPr>
          <p:spPr>
            <a:xfrm>
              <a:off x="3299782" y="4607167"/>
              <a:ext cx="1576760" cy="10883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</a:endParaRPr>
            </a:p>
          </p:txBody>
        </p:sp>
        <p:grpSp>
          <p:nvGrpSpPr>
            <p:cNvPr id="112" name="Group 111"/>
            <p:cNvGrpSpPr/>
            <p:nvPr/>
          </p:nvGrpSpPr>
          <p:grpSpPr>
            <a:xfrm>
              <a:off x="2904944" y="4802332"/>
              <a:ext cx="1488927" cy="770716"/>
              <a:chOff x="5372258" y="724768"/>
              <a:chExt cx="1124353" cy="535661"/>
            </a:xfrm>
          </p:grpSpPr>
          <p:pic>
            <p:nvPicPr>
              <p:cNvPr id="135" name="Picture 134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769022" y="724768"/>
                <a:ext cx="330825" cy="392446"/>
              </a:xfrm>
              <a:prstGeom prst="rect">
                <a:avLst/>
              </a:prstGeom>
            </p:spPr>
          </p:pic>
          <p:sp>
            <p:nvSpPr>
              <p:cNvPr id="136" name="TextBox 135"/>
              <p:cNvSpPr txBox="1"/>
              <p:nvPr/>
            </p:nvSpPr>
            <p:spPr>
              <a:xfrm>
                <a:off x="5372258" y="1067910"/>
                <a:ext cx="1124353" cy="192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IN" sz="1200" dirty="0">
                    <a:solidFill>
                      <a:srgbClr val="000000"/>
                    </a:solidFill>
                  </a:rPr>
                  <a:t>GLUE</a:t>
                </a:r>
              </a:p>
            </p:txBody>
          </p:sp>
        </p:grpSp>
        <p:pic>
          <p:nvPicPr>
            <p:cNvPr id="113" name="Picture 12" descr="Image result for spark apache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08746" y="4900227"/>
              <a:ext cx="877510" cy="46676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4" name="Straight Arrow Connector 113"/>
            <p:cNvCxnSpPr/>
            <p:nvPr/>
          </p:nvCxnSpPr>
          <p:spPr>
            <a:xfrm flipV="1">
              <a:off x="2381982" y="5151327"/>
              <a:ext cx="917800" cy="1077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>
              <a:off x="2116816" y="3868428"/>
              <a:ext cx="1182966" cy="9705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/>
            <p:nvPr/>
          </p:nvCxnSpPr>
          <p:spPr>
            <a:xfrm flipV="1">
              <a:off x="2097026" y="5487048"/>
              <a:ext cx="1202756" cy="7995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7" name="Picture 2" descr="https://conceptdraw.com/a3134c3/p20/preview/640/pict--amazon-redshift-aws-database---vector-stencils-library.png--diagram-flowchart-example.png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8123" b="84314" l="10065" r="89286">
                          <a14:foregroundMark x1="49675" y1="45938" x2="49675" y2="45938"/>
                          <a14:foregroundMark x1="37662" y1="42297" x2="37662" y2="42297"/>
                          <a14:foregroundMark x1="37662" y1="42297" x2="37662" y2="42297"/>
                          <a14:foregroundMark x1="24026" y1="52661" x2="24026" y2="52661"/>
                          <a14:foregroundMark x1="34740" y1="58263" x2="34740" y2="58263"/>
                          <a14:foregroundMark x1="10065" y1="39496" x2="10065" y2="39496"/>
                          <a14:foregroundMark x1="10065" y1="39496" x2="10065" y2="39496"/>
                          <a14:foregroundMark x1="81494" y1="33894" x2="81494" y2="33894"/>
                          <a14:foregroundMark x1="57468" y1="8683" x2="57468" y2="8683"/>
                          <a14:foregroundMark x1="53571" y1="84314" x2="53571" y2="84314"/>
                          <a14:foregroundMark x1="14935" y1="65826" x2="14935" y2="65826"/>
                          <a14:foregroundMark x1="12013" y1="64706" x2="12013" y2="64706"/>
                          <a14:foregroundMark x1="13961" y1="55462" x2="13961" y2="55462"/>
                          <a14:foregroundMark x1="12987" y1="30252" x2="12987" y2="30252"/>
                          <a14:foregroundMark x1="89286" y1="58824" x2="89286" y2="58824"/>
                          <a14:backgroundMark x1="86364" y1="94678" x2="86364" y2="946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04" t="6168" r="5004" b="10894"/>
            <a:stretch/>
          </p:blipFill>
          <p:spPr bwMode="auto">
            <a:xfrm>
              <a:off x="5794342" y="4722091"/>
              <a:ext cx="864680" cy="85847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8" name="TextBox 39"/>
            <p:cNvSpPr txBox="1"/>
            <p:nvPr/>
          </p:nvSpPr>
          <p:spPr>
            <a:xfrm>
              <a:off x="5747641" y="4549111"/>
              <a:ext cx="958081" cy="4014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sz="1200" dirty="0">
                  <a:solidFill>
                    <a:srgbClr val="000000"/>
                  </a:solidFill>
                </a:rPr>
                <a:t>Redshift</a:t>
              </a:r>
            </a:p>
          </p:txBody>
        </p:sp>
        <p:cxnSp>
          <p:nvCxnSpPr>
            <p:cNvPr id="119" name="Straight Arrow Connector 118"/>
            <p:cNvCxnSpPr/>
            <p:nvPr/>
          </p:nvCxnSpPr>
          <p:spPr>
            <a:xfrm flipV="1">
              <a:off x="4876542" y="5151326"/>
              <a:ext cx="91780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0" name="Picture 119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1942" y="4795139"/>
              <a:ext cx="712374" cy="712374"/>
            </a:xfrm>
            <a:prstGeom prst="rect">
              <a:avLst/>
            </a:prstGeom>
          </p:spPr>
        </p:pic>
        <p:grpSp>
          <p:nvGrpSpPr>
            <p:cNvPr id="121" name="Group 120"/>
            <p:cNvGrpSpPr/>
            <p:nvPr/>
          </p:nvGrpSpPr>
          <p:grpSpPr>
            <a:xfrm>
              <a:off x="5664358" y="5960366"/>
              <a:ext cx="1108649" cy="850129"/>
              <a:chOff x="6621666" y="4600112"/>
              <a:chExt cx="1335174" cy="1119657"/>
            </a:xfrm>
          </p:grpSpPr>
          <p:pic>
            <p:nvPicPr>
              <p:cNvPr id="133" name="Picture 132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7362" b="92331" l="9426" r="89549">
                            <a14:foregroundMark x1="26434" y1="55828" x2="26434" y2="55828"/>
                            <a14:foregroundMark x1="47336" y1="7362" x2="47336" y2="7362"/>
                            <a14:foregroundMark x1="47746" y1="92331" x2="47746" y2="92331"/>
                            <a14:foregroundMark x1="47746" y1="92331" x2="47746" y2="9233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0722" y="4600112"/>
                <a:ext cx="1286118" cy="859169"/>
              </a:xfrm>
              <a:prstGeom prst="rect">
                <a:avLst/>
              </a:prstGeom>
            </p:spPr>
          </p:pic>
          <p:sp>
            <p:nvSpPr>
              <p:cNvPr id="134" name="TextBox 133"/>
              <p:cNvSpPr txBox="1"/>
              <p:nvPr/>
            </p:nvSpPr>
            <p:spPr>
              <a:xfrm>
                <a:off x="6621666" y="5442770"/>
                <a:ext cx="133517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rgbClr val="000000"/>
                    </a:solidFill>
                  </a:rPr>
                  <a:t>EC2 (Bastion Host)</a:t>
                </a:r>
                <a:endParaRPr lang="en-US" sz="1600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>
              <a:off x="9300668" y="5997711"/>
              <a:ext cx="933596" cy="851074"/>
              <a:chOff x="10636659" y="4307016"/>
              <a:chExt cx="1124353" cy="1120902"/>
            </a:xfrm>
          </p:grpSpPr>
          <p:pic>
            <p:nvPicPr>
              <p:cNvPr id="131" name="Picture 130"/>
              <p:cNvPicPr>
                <a:picLocks noChangeAspect="1"/>
              </p:cNvPicPr>
              <p:nvPr/>
            </p:nvPicPr>
            <p:blipFill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801429" y="4307016"/>
                <a:ext cx="794812" cy="794812"/>
              </a:xfrm>
              <a:prstGeom prst="rect">
                <a:avLst/>
              </a:prstGeom>
            </p:spPr>
          </p:pic>
          <p:sp>
            <p:nvSpPr>
              <p:cNvPr id="132" name="TextBox 131"/>
              <p:cNvSpPr txBox="1"/>
              <p:nvPr/>
            </p:nvSpPr>
            <p:spPr>
              <a:xfrm>
                <a:off x="10636659" y="5063098"/>
                <a:ext cx="1124353" cy="3648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IN" sz="1200" dirty="0">
                    <a:solidFill>
                      <a:srgbClr val="000000"/>
                    </a:solidFill>
                  </a:rPr>
                  <a:t>DBA</a:t>
                </a:r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7623522" y="4601884"/>
              <a:ext cx="850691" cy="1098884"/>
            </a:xfrm>
            <a:prstGeom prst="rect">
              <a:avLst/>
            </a:prstGeom>
            <a:solidFill>
              <a:srgbClr val="FFC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defRPr/>
              </a:pPr>
              <a:endParaRPr lang="en-US" sz="14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124" name="Group 123"/>
            <p:cNvGrpSpPr/>
            <p:nvPr/>
          </p:nvGrpSpPr>
          <p:grpSpPr>
            <a:xfrm>
              <a:off x="7292972" y="4860079"/>
              <a:ext cx="1511789" cy="798035"/>
              <a:chOff x="9154534" y="2990424"/>
              <a:chExt cx="1511789" cy="798035"/>
            </a:xfrm>
          </p:grpSpPr>
          <p:pic>
            <p:nvPicPr>
              <p:cNvPr id="129" name="Picture 2" descr="https://confluence.ahc.umn.edu/download/attachments/3408181/TUGForum?version=2&amp;modificationDate=1453742906000&amp;api=v2"/>
              <p:cNvPicPr>
                <a:picLocks noChangeAspect="1" noChangeArrowheads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627330" y="2990424"/>
                <a:ext cx="540890" cy="5408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0" name="TextBox 129"/>
              <p:cNvSpPr txBox="1"/>
              <p:nvPr/>
            </p:nvSpPr>
            <p:spPr>
              <a:xfrm>
                <a:off x="9154534" y="3542238"/>
                <a:ext cx="151178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IN" sz="1000" dirty="0">
                    <a:solidFill>
                      <a:srgbClr val="000000"/>
                    </a:solidFill>
                  </a:rPr>
                  <a:t>Tableau Server </a:t>
                </a:r>
              </a:p>
            </p:txBody>
          </p:sp>
        </p:grpSp>
        <p:cxnSp>
          <p:nvCxnSpPr>
            <p:cNvPr id="125" name="Straight Arrow Connector 124"/>
            <p:cNvCxnSpPr/>
            <p:nvPr/>
          </p:nvCxnSpPr>
          <p:spPr>
            <a:xfrm>
              <a:off x="6659022" y="5151326"/>
              <a:ext cx="9645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/>
            <p:nvPr/>
          </p:nvCxnSpPr>
          <p:spPr>
            <a:xfrm>
              <a:off x="8474213" y="5151326"/>
              <a:ext cx="99772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/>
            <p:nvPr/>
          </p:nvCxnSpPr>
          <p:spPr>
            <a:xfrm>
              <a:off x="6773007" y="6286540"/>
              <a:ext cx="2664476" cy="129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/>
            <p:nvPr/>
          </p:nvCxnSpPr>
          <p:spPr>
            <a:xfrm flipH="1" flipV="1">
              <a:off x="6226682" y="5580561"/>
              <a:ext cx="12367" cy="37980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TextBox 148"/>
          <p:cNvSpPr txBox="1"/>
          <p:nvPr/>
        </p:nvSpPr>
        <p:spPr>
          <a:xfrm>
            <a:off x="8374600" y="2044818"/>
            <a:ext cx="3606565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IN" sz="1400" dirty="0">
                <a:solidFill>
                  <a:srgbClr val="44546A"/>
                </a:solidFill>
              </a:rPr>
              <a:t>The solution helped in ensuring on-time delivery of the digital contents and thus, saved half a million dollar per year from revenue leaks</a:t>
            </a:r>
            <a:endParaRPr lang="en-US" sz="1400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6386"/>
      </p:ext>
    </p:extLst>
  </p:cSld>
  <p:clrMapOvr>
    <a:masterClrMapping/>
  </p:clrMapOvr>
</p:sld>
</file>

<file path=ppt/theme/theme1.xml><?xml version="1.0" encoding="utf-8"?>
<a:theme xmlns:a="http://schemas.openxmlformats.org/drawingml/2006/main" name="4_Office Theme">
  <a:themeElements>
    <a:clrScheme name="LatentView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7F7F7F"/>
      </a:accent2>
      <a:accent3>
        <a:srgbClr val="178CCB"/>
      </a:accent3>
      <a:accent4>
        <a:srgbClr val="18A3AC"/>
      </a:accent4>
      <a:accent5>
        <a:srgbClr val="D1A426"/>
      </a:accent5>
      <a:accent6>
        <a:srgbClr val="052049"/>
      </a:accent6>
      <a:hlink>
        <a:srgbClr val="1957A3"/>
      </a:hlink>
      <a:folHlink>
        <a:srgbClr val="7F7F7F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174</Words>
  <Application>Microsoft Macintosh PowerPoint</Application>
  <PresentationFormat>Widescreen</PresentationFormat>
  <Paragraphs>26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Avenir Book</vt:lpstr>
      <vt:lpstr>Calibri</vt:lpstr>
      <vt:lpstr>Gill Sans MT</vt:lpstr>
      <vt:lpstr>Mangal</vt:lpstr>
      <vt:lpstr>Open Sans</vt:lpstr>
      <vt:lpstr>Verdana</vt:lpstr>
      <vt:lpstr>Wingdings</vt:lpstr>
      <vt:lpstr>Arial</vt:lpstr>
      <vt:lpstr>4_Office Theme</vt:lpstr>
      <vt:lpstr>Data Harmonization for Efficient Digital Supply Chain 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Harmonization for Efficient Digital Supply Chain </dc:title>
  <dc:creator>Karthikeyan Sankaran</dc:creator>
  <cp:lastModifiedBy>Karthikeyan Sankaran</cp:lastModifiedBy>
  <cp:revision>1</cp:revision>
  <dcterms:created xsi:type="dcterms:W3CDTF">2018-03-26T15:06:40Z</dcterms:created>
  <dcterms:modified xsi:type="dcterms:W3CDTF">2018-03-26T15:08:03Z</dcterms:modified>
</cp:coreProperties>
</file>

<file path=docProps/thumbnail.jpeg>
</file>